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87"/>
  </p:notesMasterIdLst>
  <p:handoutMasterIdLst>
    <p:handoutMasterId r:id="rId88"/>
  </p:handoutMasterIdLst>
  <p:sldIdLst>
    <p:sldId id="256" r:id="rId5"/>
    <p:sldId id="493" r:id="rId6"/>
    <p:sldId id="756" r:id="rId7"/>
    <p:sldId id="836" r:id="rId8"/>
    <p:sldId id="845" r:id="rId9"/>
    <p:sldId id="877" r:id="rId10"/>
    <p:sldId id="843" r:id="rId11"/>
    <p:sldId id="844" r:id="rId12"/>
    <p:sldId id="834" r:id="rId13"/>
    <p:sldId id="683" r:id="rId14"/>
    <p:sldId id="846" r:id="rId15"/>
    <p:sldId id="847" r:id="rId16"/>
    <p:sldId id="799" r:id="rId17"/>
    <p:sldId id="848" r:id="rId18"/>
    <p:sldId id="849" r:id="rId19"/>
    <p:sldId id="778" r:id="rId20"/>
    <p:sldId id="753" r:id="rId21"/>
    <p:sldId id="804" r:id="rId22"/>
    <p:sldId id="850" r:id="rId23"/>
    <p:sldId id="851" r:id="rId24"/>
    <p:sldId id="852" r:id="rId25"/>
    <p:sldId id="853" r:id="rId26"/>
    <p:sldId id="857" r:id="rId27"/>
    <p:sldId id="810" r:id="rId28"/>
    <p:sldId id="685" r:id="rId29"/>
    <p:sldId id="807" r:id="rId30"/>
    <p:sldId id="700" r:id="rId31"/>
    <p:sldId id="855" r:id="rId32"/>
    <p:sldId id="701" r:id="rId33"/>
    <p:sldId id="856" r:id="rId34"/>
    <p:sldId id="854" r:id="rId35"/>
    <p:sldId id="858" r:id="rId36"/>
    <p:sldId id="257" r:id="rId37"/>
    <p:sldId id="863" r:id="rId38"/>
    <p:sldId id="864" r:id="rId39"/>
    <p:sldId id="873" r:id="rId40"/>
    <p:sldId id="865" r:id="rId41"/>
    <p:sldId id="866" r:id="rId42"/>
    <p:sldId id="867" r:id="rId43"/>
    <p:sldId id="868" r:id="rId44"/>
    <p:sldId id="869" r:id="rId45"/>
    <p:sldId id="870" r:id="rId46"/>
    <p:sldId id="871" r:id="rId47"/>
    <p:sldId id="872" r:id="rId48"/>
    <p:sldId id="724" r:id="rId49"/>
    <p:sldId id="817" r:id="rId50"/>
    <p:sldId id="815" r:id="rId51"/>
    <p:sldId id="794" r:id="rId52"/>
    <p:sldId id="741" r:id="rId53"/>
    <p:sldId id="859" r:id="rId54"/>
    <p:sldId id="731" r:id="rId55"/>
    <p:sldId id="783" r:id="rId56"/>
    <p:sldId id="765" r:id="rId57"/>
    <p:sldId id="733" r:id="rId58"/>
    <p:sldId id="874" r:id="rId59"/>
    <p:sldId id="875" r:id="rId60"/>
    <p:sldId id="678" r:id="rId61"/>
    <p:sldId id="680" r:id="rId62"/>
    <p:sldId id="860" r:id="rId63"/>
    <p:sldId id="839" r:id="rId64"/>
    <p:sldId id="862" r:id="rId65"/>
    <p:sldId id="743" r:id="rId66"/>
    <p:sldId id="838" r:id="rId67"/>
    <p:sldId id="840" r:id="rId68"/>
    <p:sldId id="746" r:id="rId69"/>
    <p:sldId id="748" r:id="rId70"/>
    <p:sldId id="841" r:id="rId71"/>
    <p:sldId id="842" r:id="rId72"/>
    <p:sldId id="837" r:id="rId73"/>
    <p:sldId id="749" r:id="rId74"/>
    <p:sldId id="832" r:id="rId75"/>
    <p:sldId id="786" r:id="rId76"/>
    <p:sldId id="861" r:id="rId77"/>
    <p:sldId id="776" r:id="rId78"/>
    <p:sldId id="879" r:id="rId79"/>
    <p:sldId id="703" r:id="rId80"/>
    <p:sldId id="704" r:id="rId81"/>
    <p:sldId id="768" r:id="rId82"/>
    <p:sldId id="720" r:id="rId83"/>
    <p:sldId id="779" r:id="rId84"/>
    <p:sldId id="876" r:id="rId85"/>
    <p:sldId id="382" r:id="rId8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2B54C1-FB98-46AB-B268-CFD562A839AF}">
          <p14:sldIdLst>
            <p14:sldId id="256"/>
            <p14:sldId id="493"/>
            <p14:sldId id="756"/>
            <p14:sldId id="836"/>
            <p14:sldId id="845"/>
            <p14:sldId id="877"/>
            <p14:sldId id="843"/>
            <p14:sldId id="844"/>
            <p14:sldId id="834"/>
          </p14:sldIdLst>
        </p14:section>
        <p14:section name="State Reporting" id="{9DA02B74-1D25-4328-9AB8-380C47F128A6}">
          <p14:sldIdLst>
            <p14:sldId id="683"/>
            <p14:sldId id="846"/>
            <p14:sldId id="847"/>
            <p14:sldId id="799"/>
            <p14:sldId id="848"/>
            <p14:sldId id="849"/>
            <p14:sldId id="778"/>
            <p14:sldId id="753"/>
            <p14:sldId id="804"/>
            <p14:sldId id="850"/>
            <p14:sldId id="851"/>
            <p14:sldId id="852"/>
            <p14:sldId id="853"/>
            <p14:sldId id="857"/>
            <p14:sldId id="810"/>
            <p14:sldId id="685"/>
            <p14:sldId id="807"/>
            <p14:sldId id="700"/>
            <p14:sldId id="855"/>
            <p14:sldId id="701"/>
            <p14:sldId id="856"/>
            <p14:sldId id="854"/>
            <p14:sldId id="858"/>
          </p14:sldIdLst>
        </p14:section>
        <p14:section name="Level 0 Updates" id="{4BC7997B-10E9-4360-B05A-3289F762BC21}">
          <p14:sldIdLst>
            <p14:sldId id="257"/>
            <p14:sldId id="863"/>
            <p14:sldId id="864"/>
            <p14:sldId id="873"/>
            <p14:sldId id="865"/>
            <p14:sldId id="866"/>
            <p14:sldId id="867"/>
            <p14:sldId id="868"/>
            <p14:sldId id="869"/>
            <p14:sldId id="870"/>
            <p14:sldId id="871"/>
            <p14:sldId id="872"/>
          </p14:sldIdLst>
        </p14:section>
        <p14:section name="PD Reporting - BEDS Day/Oct Snapshot" id="{6C0910AB-DC3B-4062-86A5-785498157E81}">
          <p14:sldIdLst>
            <p14:sldId id="724"/>
            <p14:sldId id="817"/>
            <p14:sldId id="815"/>
            <p14:sldId id="794"/>
            <p14:sldId id="741"/>
            <p14:sldId id="859"/>
            <p14:sldId id="731"/>
            <p14:sldId id="783"/>
            <p14:sldId id="765"/>
          </p14:sldIdLst>
        </p14:section>
        <p14:section name="Level 1" id="{2FCC4EE7-C39F-4B4D-9FC2-81950C5D4D95}">
          <p14:sldIdLst>
            <p14:sldId id="733"/>
            <p14:sldId id="874"/>
            <p14:sldId id="875"/>
          </p14:sldIdLst>
        </p14:section>
        <p14:section name="SED Testing" id="{CBCE1118-C52C-45E8-BCCB-F40084B3F443}">
          <p14:sldIdLst>
            <p14:sldId id="678"/>
            <p14:sldId id="680"/>
            <p14:sldId id="860"/>
            <p14:sldId id="839"/>
            <p14:sldId id="862"/>
            <p14:sldId id="743"/>
            <p14:sldId id="838"/>
            <p14:sldId id="840"/>
            <p14:sldId id="746"/>
            <p14:sldId id="748"/>
            <p14:sldId id="841"/>
            <p14:sldId id="842"/>
            <p14:sldId id="837"/>
            <p14:sldId id="749"/>
            <p14:sldId id="832"/>
            <p14:sldId id="786"/>
            <p14:sldId id="861"/>
            <p14:sldId id="776"/>
          </p14:sldIdLst>
        </p14:section>
        <p14:section name="Regents, NYSITELL..." id="{61D8C2F9-062F-4746-A93F-65A1C1B6CD0A}">
          <p14:sldIdLst>
            <p14:sldId id="879"/>
            <p14:sldId id="703"/>
            <p14:sldId id="704"/>
            <p14:sldId id="768"/>
          </p14:sldIdLst>
        </p14:section>
        <p14:section name="DDC Training Sessions" id="{57693BB0-5C9F-4081-B485-0F17FA7D2ED9}">
          <p14:sldIdLst>
            <p14:sldId id="720"/>
            <p14:sldId id="779"/>
            <p14:sldId id="876"/>
          </p14:sldIdLst>
        </p14:section>
        <p14:section name="Closing" id="{41295656-FDD8-4051-8778-6D4356FFDCCF}">
          <p14:sldIdLst>
            <p14:sldId id="3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753" userDrawn="1">
          <p15:clr>
            <a:srgbClr val="A4A3A4"/>
          </p15:clr>
        </p15:guide>
        <p15:guide id="2" pos="2035" userDrawn="1">
          <p15:clr>
            <a:srgbClr val="A4A3A4"/>
          </p15:clr>
        </p15:guide>
        <p15:guide id="3" orient="horz" pos="2843" userDrawn="1">
          <p15:clr>
            <a:srgbClr val="A4A3A4"/>
          </p15:clr>
        </p15:guide>
        <p15:guide id="4" pos="2124" userDrawn="1">
          <p15:clr>
            <a:srgbClr val="A4A3A4"/>
          </p15:clr>
        </p15:guide>
        <p15:guide id="5" orient="horz" pos="2664" userDrawn="1">
          <p15:clr>
            <a:srgbClr val="A4A3A4"/>
          </p15:clr>
        </p15:guide>
        <p15:guide id="6" pos="1951" userDrawn="1">
          <p15:clr>
            <a:srgbClr val="A4A3A4"/>
          </p15:clr>
        </p15:guide>
        <p15:guide id="7" orient="horz" pos="2936" userDrawn="1">
          <p15:clr>
            <a:srgbClr val="A4A3A4"/>
          </p15:clr>
        </p15:guide>
        <p15:guide id="8" pos="2216" userDrawn="1">
          <p15:clr>
            <a:srgbClr val="A4A3A4"/>
          </p15:clr>
        </p15:guide>
        <p15:guide id="9" orient="horz" pos="2839" userDrawn="1">
          <p15:clr>
            <a:srgbClr val="A4A3A4"/>
          </p15:clr>
        </p15:guide>
        <p15:guide id="10" orient="horz" pos="2932" userDrawn="1">
          <p15:clr>
            <a:srgbClr val="A4A3A4"/>
          </p15:clr>
        </p15:guide>
        <p15:guide id="11" orient="horz" pos="2749" userDrawn="1">
          <p15:clr>
            <a:srgbClr val="A4A3A4"/>
          </p15:clr>
        </p15:guide>
        <p15:guide id="12" orient="horz" pos="3027" userDrawn="1">
          <p15:clr>
            <a:srgbClr val="A4A3A4"/>
          </p15:clr>
        </p15:guide>
        <p15:guide id="13" pos="2120" userDrawn="1">
          <p15:clr>
            <a:srgbClr val="A4A3A4"/>
          </p15:clr>
        </p15:guide>
        <p15:guide id="14" pos="2212" userDrawn="1">
          <p15:clr>
            <a:srgbClr val="A4A3A4"/>
          </p15:clr>
        </p15:guide>
        <p15:guide id="15" pos="2032" userDrawn="1">
          <p15:clr>
            <a:srgbClr val="A4A3A4"/>
          </p15:clr>
        </p15:guide>
        <p15:guide id="16" pos="23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llen Maloney" initials="MM" lastIdx="1" clrIdx="0">
    <p:extLst>
      <p:ext uri="{19B8F6BF-5375-455C-9EA6-DF929625EA0E}">
        <p15:presenceInfo xmlns:p15="http://schemas.microsoft.com/office/powerpoint/2012/main" userId="S-1-5-21-839522115-1409082233-682003330-8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09A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C9F44-120B-489C-B292-FEA7F8C8C775}" v="24" dt="2024-10-01T11:55:17.459"/>
    <p1510:client id="{2EBC329C-98D4-43AD-B3DB-DD06638ED8A0}" v="18" dt="2024-09-30T18:12:58.986"/>
    <p1510:client id="{6ADE042F-FD8A-F3E3-B409-B6AC6C9C1430}" v="10" dt="2024-09-30T15:32:59.756"/>
    <p1510:client id="{72FC277D-9E10-4AA3-8F5C-6DDE69961B1D}" v="8" dt="2024-10-01T12:34:14.867"/>
    <p1510:client id="{83BB69E5-8628-0A8E-1C9A-AE47AE1EB47C}" v="52" dt="2024-09-30T18:24:11.307"/>
    <p1510:client id="{93E95593-AB8A-02F0-34E0-394FA034AAD9}" v="11" dt="2024-09-30T12:24:36.882"/>
    <p1510:client id="{D3D36ED1-AC75-404E-9363-AD07D78FA5C7}" v="32" dt="2024-09-30T12:47:21.599"/>
    <p1510:client id="{EF8AB1B1-1C55-4C7F-805D-2C7841B7049B}" v="516" dt="2024-09-30T20:23:59.997"/>
    <p1510:client id="{F108B75D-5165-05D0-FE2D-2D44174B6454}" v="30" dt="2024-10-01T12:31:07.209"/>
    <p1510:client id="{F38E689C-EDCB-4B28-82E1-EE97F399C336}" v="126" dt="2024-09-30T19:57:33.8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753"/>
        <p:guide pos="2035"/>
        <p:guide orient="horz" pos="2843"/>
        <p:guide pos="2124"/>
        <p:guide orient="horz" pos="2664"/>
        <p:guide pos="1951"/>
        <p:guide orient="horz" pos="2936"/>
        <p:guide pos="2216"/>
        <p:guide orient="horz" pos="2839"/>
        <p:guide orient="horz" pos="2932"/>
        <p:guide orient="horz" pos="2749"/>
        <p:guide orient="horz" pos="3027"/>
        <p:guide pos="2120"/>
        <p:guide pos="2212"/>
        <p:guide pos="2032"/>
        <p:guide pos="23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 Baxendell" userId="S::kbaxende@bocesmaars.org::4bc58c94-e39f-4a22-b3e0-4aeb25e8f175" providerId="AD" clId="Web-{E9B8F17F-ACAC-4F6D-AC9B-F402F8DCCFFE}"/>
    <pc:docChg chg="modSld">
      <pc:chgData name="Kerri Baxendell" userId="S::kbaxende@bocesmaars.org::4bc58c94-e39f-4a22-b3e0-4aeb25e8f175" providerId="AD" clId="Web-{E9B8F17F-ACAC-4F6D-AC9B-F402F8DCCFFE}" dt="2021-09-27T18:44:25.546" v="169"/>
      <pc:docMkLst>
        <pc:docMk/>
      </pc:docMkLst>
      <pc:sldChg chg="modNotes">
        <pc:chgData name="Kerri Baxendell" userId="S::kbaxende@bocesmaars.org::4bc58c94-e39f-4a22-b3e0-4aeb25e8f175" providerId="AD" clId="Web-{E9B8F17F-ACAC-4F6D-AC9B-F402F8DCCFFE}" dt="2021-09-27T18:44:25.546" v="169"/>
        <pc:sldMkLst>
          <pc:docMk/>
          <pc:sldMk cId="1665614075" sldId="730"/>
        </pc:sldMkLst>
      </pc:sldChg>
      <pc:sldChg chg="modSp">
        <pc:chgData name="Kerri Baxendell" userId="S::kbaxende@bocesmaars.org::4bc58c94-e39f-4a22-b3e0-4aeb25e8f175" providerId="AD" clId="Web-{E9B8F17F-ACAC-4F6D-AC9B-F402F8DCCFFE}" dt="2021-09-27T18:40:11.214" v="1" actId="20577"/>
        <pc:sldMkLst>
          <pc:docMk/>
          <pc:sldMk cId="72115219" sldId="732"/>
        </pc:sldMkLst>
        <pc:spChg chg="mod">
          <ac:chgData name="Kerri Baxendell" userId="S::kbaxende@bocesmaars.org::4bc58c94-e39f-4a22-b3e0-4aeb25e8f175" providerId="AD" clId="Web-{E9B8F17F-ACAC-4F6D-AC9B-F402F8DCCFFE}" dt="2021-09-27T18:40:11.214" v="1" actId="20577"/>
          <ac:spMkLst>
            <pc:docMk/>
            <pc:sldMk cId="72115219" sldId="732"/>
            <ac:spMk id="6" creationId="{00000000-0000-0000-0000-000000000000}"/>
          </ac:spMkLst>
        </pc:spChg>
      </pc:sldChg>
      <pc:sldChg chg="modNotes">
        <pc:chgData name="Kerri Baxendell" userId="S::kbaxende@bocesmaars.org::4bc58c94-e39f-4a22-b3e0-4aeb25e8f175" providerId="AD" clId="Web-{E9B8F17F-ACAC-4F6D-AC9B-F402F8DCCFFE}" dt="2021-09-27T18:42:06.309" v="30"/>
        <pc:sldMkLst>
          <pc:docMk/>
          <pc:sldMk cId="3160037242" sldId="741"/>
        </pc:sldMkLst>
      </pc:sldChg>
    </pc:docChg>
  </pc:docChgLst>
  <pc:docChgLst>
    <pc:chgData name="Bridget Harris" userId="S::bharris@bocesmaars.org::1579d09f-f693-4322-ac32-1e50ffd83337" providerId="AD" clId="Web-{E7E708FC-1ED1-49EF-9B4D-5E89EE301BC0}"/>
    <pc:docChg chg="modSld">
      <pc:chgData name="Bridget Harris" userId="S::bharris@bocesmaars.org::1579d09f-f693-4322-ac32-1e50ffd83337" providerId="AD" clId="Web-{E7E708FC-1ED1-49EF-9B4D-5E89EE301BC0}" dt="2021-09-22T15:40:10.986" v="39" actId="14100"/>
      <pc:docMkLst>
        <pc:docMk/>
      </pc:docMkLst>
      <pc:sldChg chg="modSp">
        <pc:chgData name="Bridget Harris" userId="S::bharris@bocesmaars.org::1579d09f-f693-4322-ac32-1e50ffd83337" providerId="AD" clId="Web-{E7E708FC-1ED1-49EF-9B4D-5E89EE301BC0}" dt="2021-09-22T15:40:10.986" v="39" actId="14100"/>
        <pc:sldMkLst>
          <pc:docMk/>
          <pc:sldMk cId="1771562510" sldId="493"/>
        </pc:sldMkLst>
        <pc:spChg chg="mod">
          <ac:chgData name="Bridget Harris" userId="S::bharris@bocesmaars.org::1579d09f-f693-4322-ac32-1e50ffd83337" providerId="AD" clId="Web-{E7E708FC-1ED1-49EF-9B4D-5E89EE301BC0}" dt="2021-09-22T15:40:10.986" v="39" actId="14100"/>
          <ac:spMkLst>
            <pc:docMk/>
            <pc:sldMk cId="1771562510" sldId="493"/>
            <ac:spMk id="3" creationId="{00000000-0000-0000-0000-000000000000}"/>
          </ac:spMkLst>
        </pc:spChg>
      </pc:sldChg>
    </pc:docChg>
  </pc:docChgLst>
  <pc:docChgLst>
    <pc:chgData name="Patricia Zeiner" userId="S::pzeiner@bocesmaars.org::4e19faa8-5444-47f4-82da-737d2afef152" providerId="AD" clId="Web-{1273A5E4-9CEA-4A99-9FED-ECEEC4EF3586}"/>
    <pc:docChg chg="modSld">
      <pc:chgData name="Patricia Zeiner" userId="S::pzeiner@bocesmaars.org::4e19faa8-5444-47f4-82da-737d2afef152" providerId="AD" clId="Web-{1273A5E4-9CEA-4A99-9FED-ECEEC4EF3586}" dt="2023-10-17T13:36:58.132" v="2" actId="20577"/>
      <pc:docMkLst>
        <pc:docMk/>
      </pc:docMkLst>
      <pc:sldChg chg="modSp">
        <pc:chgData name="Patricia Zeiner" userId="S::pzeiner@bocesmaars.org::4e19faa8-5444-47f4-82da-737d2afef152" providerId="AD" clId="Web-{1273A5E4-9CEA-4A99-9FED-ECEEC4EF3586}" dt="2023-10-17T13:36:58.132" v="2" actId="20577"/>
        <pc:sldMkLst>
          <pc:docMk/>
          <pc:sldMk cId="1645055642" sldId="703"/>
        </pc:sldMkLst>
        <pc:spChg chg="mod">
          <ac:chgData name="Patricia Zeiner" userId="S::pzeiner@bocesmaars.org::4e19faa8-5444-47f4-82da-737d2afef152" providerId="AD" clId="Web-{1273A5E4-9CEA-4A99-9FED-ECEEC4EF3586}" dt="2023-10-17T13:36:58.132" v="2" actId="20577"/>
          <ac:spMkLst>
            <pc:docMk/>
            <pc:sldMk cId="1645055642" sldId="703"/>
            <ac:spMk id="4" creationId="{00000000-0000-0000-0000-000000000000}"/>
          </ac:spMkLst>
        </pc:spChg>
      </pc:sldChg>
    </pc:docChg>
  </pc:docChgLst>
  <pc:docChgLst>
    <pc:chgData name="Kerri Baxendell" userId="S::kbaxende@bocesmaars.org::4bc58c94-e39f-4a22-b3e0-4aeb25e8f175" providerId="AD" clId="Web-{11A10A9F-36DA-4FC5-A676-EA064523C655}"/>
    <pc:docChg chg="addSld modSld sldOrd modSection">
      <pc:chgData name="Kerri Baxendell" userId="S::kbaxende@bocesmaars.org::4bc58c94-e39f-4a22-b3e0-4aeb25e8f175" providerId="AD" clId="Web-{11A10A9F-36DA-4FC5-A676-EA064523C655}" dt="2023-10-12T19:38:44.669" v="873" actId="20577"/>
      <pc:docMkLst>
        <pc:docMk/>
      </pc:docMkLst>
      <pc:sldChg chg="modSp">
        <pc:chgData name="Kerri Baxendell" userId="S::kbaxende@bocesmaars.org::4bc58c94-e39f-4a22-b3e0-4aeb25e8f175" providerId="AD" clId="Web-{11A10A9F-36DA-4FC5-A676-EA064523C655}" dt="2023-10-12T19:12:11.085" v="673" actId="20577"/>
        <pc:sldMkLst>
          <pc:docMk/>
          <pc:sldMk cId="2923766469" sldId="724"/>
        </pc:sldMkLst>
        <pc:spChg chg="mod">
          <ac:chgData name="Kerri Baxendell" userId="S::kbaxende@bocesmaars.org::4bc58c94-e39f-4a22-b3e0-4aeb25e8f175" providerId="AD" clId="Web-{11A10A9F-36DA-4FC5-A676-EA064523C655}" dt="2023-10-12T19:12:11.085" v="673" actId="20577"/>
          <ac:spMkLst>
            <pc:docMk/>
            <pc:sldMk cId="2923766469" sldId="724"/>
            <ac:spMk id="5" creationId="{00000000-0000-0000-0000-000000000000}"/>
          </ac:spMkLst>
        </pc:spChg>
      </pc:sldChg>
      <pc:sldChg chg="ord">
        <pc:chgData name="Kerri Baxendell" userId="S::kbaxende@bocesmaars.org::4bc58c94-e39f-4a22-b3e0-4aeb25e8f175" providerId="AD" clId="Web-{11A10A9F-36DA-4FC5-A676-EA064523C655}" dt="2023-10-12T18:51:47.761" v="0"/>
        <pc:sldMkLst>
          <pc:docMk/>
          <pc:sldMk cId="2000913943" sldId="727"/>
        </pc:sldMkLst>
      </pc:sldChg>
      <pc:sldChg chg="modSp ord">
        <pc:chgData name="Kerri Baxendell" userId="S::kbaxende@bocesmaars.org::4bc58c94-e39f-4a22-b3e0-4aeb25e8f175" providerId="AD" clId="Web-{11A10A9F-36DA-4FC5-A676-EA064523C655}" dt="2023-10-12T18:59:29.115" v="83" actId="20577"/>
        <pc:sldMkLst>
          <pc:docMk/>
          <pc:sldMk cId="72115219" sldId="732"/>
        </pc:sldMkLst>
        <pc:spChg chg="mod">
          <ac:chgData name="Kerri Baxendell" userId="S::kbaxende@bocesmaars.org::4bc58c94-e39f-4a22-b3e0-4aeb25e8f175" providerId="AD" clId="Web-{11A10A9F-36DA-4FC5-A676-EA064523C655}" dt="2023-10-12T18:59:29.115" v="83" actId="20577"/>
          <ac:spMkLst>
            <pc:docMk/>
            <pc:sldMk cId="72115219" sldId="732"/>
            <ac:spMk id="6" creationId="{00000000-0000-0000-0000-000000000000}"/>
          </ac:spMkLst>
        </pc:spChg>
      </pc:sldChg>
      <pc:sldChg chg="modSp">
        <pc:chgData name="Kerri Baxendell" userId="S::kbaxende@bocesmaars.org::4bc58c94-e39f-4a22-b3e0-4aeb25e8f175" providerId="AD" clId="Web-{11A10A9F-36DA-4FC5-A676-EA064523C655}" dt="2023-10-12T19:02:05.196" v="181" actId="20577"/>
        <pc:sldMkLst>
          <pc:docMk/>
          <pc:sldMk cId="3160037242" sldId="741"/>
        </pc:sldMkLst>
        <pc:spChg chg="mod">
          <ac:chgData name="Kerri Baxendell" userId="S::kbaxende@bocesmaars.org::4bc58c94-e39f-4a22-b3e0-4aeb25e8f175" providerId="AD" clId="Web-{11A10A9F-36DA-4FC5-A676-EA064523C655}" dt="2023-10-12T19:02:05.196" v="181" actId="20577"/>
          <ac:spMkLst>
            <pc:docMk/>
            <pc:sldMk cId="3160037242" sldId="741"/>
            <ac:spMk id="3" creationId="{00000000-0000-0000-0000-000000000000}"/>
          </ac:spMkLst>
        </pc:spChg>
      </pc:sldChg>
      <pc:sldChg chg="modSp">
        <pc:chgData name="Kerri Baxendell" userId="S::kbaxende@bocesmaars.org::4bc58c94-e39f-4a22-b3e0-4aeb25e8f175" providerId="AD" clId="Web-{11A10A9F-36DA-4FC5-A676-EA064523C655}" dt="2023-10-12T19:09:20.878" v="588" actId="20577"/>
        <pc:sldMkLst>
          <pc:docMk/>
          <pc:sldMk cId="2251184080" sldId="781"/>
        </pc:sldMkLst>
        <pc:spChg chg="mod">
          <ac:chgData name="Kerri Baxendell" userId="S::kbaxende@bocesmaars.org::4bc58c94-e39f-4a22-b3e0-4aeb25e8f175" providerId="AD" clId="Web-{11A10A9F-36DA-4FC5-A676-EA064523C655}" dt="2023-10-12T19:09:20.878" v="588" actId="20577"/>
          <ac:spMkLst>
            <pc:docMk/>
            <pc:sldMk cId="2251184080" sldId="781"/>
            <ac:spMk id="3" creationId="{00000000-0000-0000-0000-000000000000}"/>
          </ac:spMkLst>
        </pc:spChg>
      </pc:sldChg>
      <pc:sldChg chg="ord">
        <pc:chgData name="Kerri Baxendell" userId="S::kbaxende@bocesmaars.org::4bc58c94-e39f-4a22-b3e0-4aeb25e8f175" providerId="AD" clId="Web-{11A10A9F-36DA-4FC5-A676-EA064523C655}" dt="2023-10-12T19:00:07.913" v="84"/>
        <pc:sldMkLst>
          <pc:docMk/>
          <pc:sldMk cId="790725972" sldId="794"/>
        </pc:sldMkLst>
      </pc:sldChg>
      <pc:sldChg chg="addSp delSp modSp ord">
        <pc:chgData name="Kerri Baxendell" userId="S::kbaxende@bocesmaars.org::4bc58c94-e39f-4a22-b3e0-4aeb25e8f175" providerId="AD" clId="Web-{11A10A9F-36DA-4FC5-A676-EA064523C655}" dt="2023-10-12T19:38:44.669" v="873" actId="20577"/>
        <pc:sldMkLst>
          <pc:docMk/>
          <pc:sldMk cId="1512720497" sldId="815"/>
        </pc:sldMkLst>
        <pc:spChg chg="mod">
          <ac:chgData name="Kerri Baxendell" userId="S::kbaxende@bocesmaars.org::4bc58c94-e39f-4a22-b3e0-4aeb25e8f175" providerId="AD" clId="Web-{11A10A9F-36DA-4FC5-A676-EA064523C655}" dt="2023-10-12T19:38:44.669" v="873" actId="20577"/>
          <ac:spMkLst>
            <pc:docMk/>
            <pc:sldMk cId="1512720497" sldId="815"/>
            <ac:spMk id="3" creationId="{00000000-0000-0000-0000-000000000000}"/>
          </ac:spMkLst>
        </pc:spChg>
        <pc:picChg chg="add del mod modCrop">
          <ac:chgData name="Kerri Baxendell" userId="S::kbaxende@bocesmaars.org::4bc58c94-e39f-4a22-b3e0-4aeb25e8f175" providerId="AD" clId="Web-{11A10A9F-36DA-4FC5-A676-EA064523C655}" dt="2023-10-12T19:37:31.107" v="838"/>
          <ac:picMkLst>
            <pc:docMk/>
            <pc:sldMk cId="1512720497" sldId="815"/>
            <ac:picMk id="2" creationId="{AE44D0F8-D822-9705-A3FF-1F6E0F33F8E3}"/>
          </ac:picMkLst>
        </pc:picChg>
        <pc:picChg chg="add mod">
          <ac:chgData name="Kerri Baxendell" userId="S::kbaxende@bocesmaars.org::4bc58c94-e39f-4a22-b3e0-4aeb25e8f175" providerId="AD" clId="Web-{11A10A9F-36DA-4FC5-A676-EA064523C655}" dt="2023-10-12T19:38:00.279" v="847" actId="1076"/>
          <ac:picMkLst>
            <pc:docMk/>
            <pc:sldMk cId="1512720497" sldId="815"/>
            <ac:picMk id="6" creationId="{336F3067-4C3C-66CF-483B-AF5ABCEFABAD}"/>
          </ac:picMkLst>
        </pc:picChg>
      </pc:sldChg>
      <pc:sldChg chg="modSp add replId">
        <pc:chgData name="Kerri Baxendell" userId="S::kbaxende@bocesmaars.org::4bc58c94-e39f-4a22-b3e0-4aeb25e8f175" providerId="AD" clId="Web-{11A10A9F-36DA-4FC5-A676-EA064523C655}" dt="2023-10-12T19:11:07.865" v="655" actId="20577"/>
        <pc:sldMkLst>
          <pc:docMk/>
          <pc:sldMk cId="1798079572" sldId="817"/>
        </pc:sldMkLst>
        <pc:spChg chg="mod">
          <ac:chgData name="Kerri Baxendell" userId="S::kbaxende@bocesmaars.org::4bc58c94-e39f-4a22-b3e0-4aeb25e8f175" providerId="AD" clId="Web-{11A10A9F-36DA-4FC5-A676-EA064523C655}" dt="2023-10-12T19:11:07.865" v="655" actId="20577"/>
          <ac:spMkLst>
            <pc:docMk/>
            <pc:sldMk cId="1798079572" sldId="817"/>
            <ac:spMk id="3" creationId="{00000000-0000-0000-0000-000000000000}"/>
          </ac:spMkLst>
        </pc:spChg>
      </pc:sldChg>
    </pc:docChg>
  </pc:docChgLst>
  <pc:docChgLst>
    <pc:chgData name="Kerri Baxendell" userId="S::kbaxende@bocesmaars.org::4bc58c94-e39f-4a22-b3e0-4aeb25e8f175" providerId="AD" clId="Web-{F108B75D-5165-05D0-FE2D-2D44174B6454}"/>
    <pc:docChg chg="modSld">
      <pc:chgData name="Kerri Baxendell" userId="S::kbaxende@bocesmaars.org::4bc58c94-e39f-4a22-b3e0-4aeb25e8f175" providerId="AD" clId="Web-{F108B75D-5165-05D0-FE2D-2D44174B6454}" dt="2024-10-01T12:31:07.209" v="29" actId="20577"/>
      <pc:docMkLst>
        <pc:docMk/>
      </pc:docMkLst>
      <pc:sldChg chg="modSp">
        <pc:chgData name="Kerri Baxendell" userId="S::kbaxende@bocesmaars.org::4bc58c94-e39f-4a22-b3e0-4aeb25e8f175" providerId="AD" clId="Web-{F108B75D-5165-05D0-FE2D-2D44174B6454}" dt="2024-10-01T12:27:46.567" v="14" actId="20577"/>
        <pc:sldMkLst>
          <pc:docMk/>
          <pc:sldMk cId="3160037242" sldId="741"/>
        </pc:sldMkLst>
        <pc:spChg chg="mod">
          <ac:chgData name="Kerri Baxendell" userId="S::kbaxende@bocesmaars.org::4bc58c94-e39f-4a22-b3e0-4aeb25e8f175" providerId="AD" clId="Web-{F108B75D-5165-05D0-FE2D-2D44174B6454}" dt="2024-10-01T12:27:46.567" v="14" actId="20577"/>
          <ac:spMkLst>
            <pc:docMk/>
            <pc:sldMk cId="3160037242" sldId="741"/>
            <ac:spMk id="3" creationId="{00000000-0000-0000-0000-000000000000}"/>
          </ac:spMkLst>
        </pc:spChg>
      </pc:sldChg>
      <pc:sldChg chg="modSp">
        <pc:chgData name="Kerri Baxendell" userId="S::kbaxende@bocesmaars.org::4bc58c94-e39f-4a22-b3e0-4aeb25e8f175" providerId="AD" clId="Web-{F108B75D-5165-05D0-FE2D-2D44174B6454}" dt="2024-10-01T12:31:07.209" v="29" actId="20577"/>
        <pc:sldMkLst>
          <pc:docMk/>
          <pc:sldMk cId="2906017517" sldId="859"/>
        </pc:sldMkLst>
        <pc:spChg chg="mod">
          <ac:chgData name="Kerri Baxendell" userId="S::kbaxende@bocesmaars.org::4bc58c94-e39f-4a22-b3e0-4aeb25e8f175" providerId="AD" clId="Web-{F108B75D-5165-05D0-FE2D-2D44174B6454}" dt="2024-10-01T12:31:07.209" v="29" actId="20577"/>
          <ac:spMkLst>
            <pc:docMk/>
            <pc:sldMk cId="2906017517" sldId="859"/>
            <ac:spMk id="3" creationId="{00000000-0000-0000-0000-000000000000}"/>
          </ac:spMkLst>
        </pc:spChg>
      </pc:sldChg>
    </pc:docChg>
  </pc:docChgLst>
  <pc:docChgLst>
    <pc:chgData name="Mari-Ellen Maloney" userId="S::mmaloney@bocesmaars.org::f72d0205-3f19-4bd4-baea-dc60be18cfaf" providerId="AD" clId="Web-{777035BB-74B5-43F8-A2CF-65423C4D4234}"/>
    <pc:docChg chg="delSld modSld modSection">
      <pc:chgData name="Mari-Ellen Maloney" userId="S::mmaloney@bocesmaars.org::f72d0205-3f19-4bd4-baea-dc60be18cfaf" providerId="AD" clId="Web-{777035BB-74B5-43F8-A2CF-65423C4D4234}" dt="2023-10-11T21:37:14.024" v="1152" actId="20577"/>
      <pc:docMkLst>
        <pc:docMk/>
      </pc:docMkLst>
      <pc:sldChg chg="modSp">
        <pc:chgData name="Mari-Ellen Maloney" userId="S::mmaloney@bocesmaars.org::f72d0205-3f19-4bd4-baea-dc60be18cfaf" providerId="AD" clId="Web-{777035BB-74B5-43F8-A2CF-65423C4D4234}" dt="2023-10-11T20:54:14.725" v="212" actId="20577"/>
        <pc:sldMkLst>
          <pc:docMk/>
          <pc:sldMk cId="4288631074" sldId="744"/>
        </pc:sldMkLst>
        <pc:spChg chg="mod">
          <ac:chgData name="Mari-Ellen Maloney" userId="S::mmaloney@bocesmaars.org::f72d0205-3f19-4bd4-baea-dc60be18cfaf" providerId="AD" clId="Web-{777035BB-74B5-43F8-A2CF-65423C4D4234}" dt="2023-10-11T20:54:14.725" v="212" actId="20577"/>
          <ac:spMkLst>
            <pc:docMk/>
            <pc:sldMk cId="4288631074" sldId="744"/>
            <ac:spMk id="3" creationId="{8A852BFF-D1CD-46EC-B4A5-88F529BD5F43}"/>
          </ac:spMkLst>
        </pc:spChg>
      </pc:sldChg>
      <pc:sldChg chg="modSp">
        <pc:chgData name="Mari-Ellen Maloney" userId="S::mmaloney@bocesmaars.org::f72d0205-3f19-4bd4-baea-dc60be18cfaf" providerId="AD" clId="Web-{777035BB-74B5-43F8-A2CF-65423C4D4234}" dt="2023-10-11T21:21:43.021" v="773" actId="20577"/>
        <pc:sldMkLst>
          <pc:docMk/>
          <pc:sldMk cId="1232035532" sldId="745"/>
        </pc:sldMkLst>
        <pc:spChg chg="mod">
          <ac:chgData name="Mari-Ellen Maloney" userId="S::mmaloney@bocesmaars.org::f72d0205-3f19-4bd4-baea-dc60be18cfaf" providerId="AD" clId="Web-{777035BB-74B5-43F8-A2CF-65423C4D4234}" dt="2023-10-11T21:21:43.021" v="773" actId="20577"/>
          <ac:spMkLst>
            <pc:docMk/>
            <pc:sldMk cId="1232035532" sldId="745"/>
            <ac:spMk id="3" creationId="{2E51D473-7602-4D6C-A020-280CAA936E65}"/>
          </ac:spMkLst>
        </pc:spChg>
        <pc:spChg chg="mod">
          <ac:chgData name="Mari-Ellen Maloney" userId="S::mmaloney@bocesmaars.org::f72d0205-3f19-4bd4-baea-dc60be18cfaf" providerId="AD" clId="Web-{777035BB-74B5-43F8-A2CF-65423C4D4234}" dt="2023-10-11T21:21:16.863" v="771" actId="14100"/>
          <ac:spMkLst>
            <pc:docMk/>
            <pc:sldMk cId="1232035532" sldId="745"/>
            <ac:spMk id="5" creationId="{82B61D0A-2DFB-48BF-BDAB-04E43B7F0157}"/>
          </ac:spMkLst>
        </pc:spChg>
      </pc:sldChg>
      <pc:sldChg chg="modSp">
        <pc:chgData name="Mari-Ellen Maloney" userId="S::mmaloney@bocesmaars.org::f72d0205-3f19-4bd4-baea-dc60be18cfaf" providerId="AD" clId="Web-{777035BB-74B5-43F8-A2CF-65423C4D4234}" dt="2023-10-11T21:31:34.480" v="1019" actId="20577"/>
        <pc:sldMkLst>
          <pc:docMk/>
          <pc:sldMk cId="1640657741" sldId="748"/>
        </pc:sldMkLst>
        <pc:spChg chg="mod">
          <ac:chgData name="Mari-Ellen Maloney" userId="S::mmaloney@bocesmaars.org::f72d0205-3f19-4bd4-baea-dc60be18cfaf" providerId="AD" clId="Web-{777035BB-74B5-43F8-A2CF-65423C4D4234}" dt="2023-10-11T21:31:34.480" v="1019" actId="20577"/>
          <ac:spMkLst>
            <pc:docMk/>
            <pc:sldMk cId="1640657741" sldId="748"/>
            <ac:spMk id="3" creationId="{94CFD516-9525-4DA2-9E5D-D3B8BC8C810F}"/>
          </ac:spMkLst>
        </pc:spChg>
      </pc:sldChg>
      <pc:sldChg chg="modSp">
        <pc:chgData name="Mari-Ellen Maloney" userId="S::mmaloney@bocesmaars.org::f72d0205-3f19-4bd4-baea-dc60be18cfaf" providerId="AD" clId="Web-{777035BB-74B5-43F8-A2CF-65423C4D4234}" dt="2023-10-11T21:37:14.024" v="1152" actId="20577"/>
        <pc:sldMkLst>
          <pc:docMk/>
          <pc:sldMk cId="3644928435" sldId="786"/>
        </pc:sldMkLst>
        <pc:spChg chg="mod">
          <ac:chgData name="Mari-Ellen Maloney" userId="S::mmaloney@bocesmaars.org::f72d0205-3f19-4bd4-baea-dc60be18cfaf" providerId="AD" clId="Web-{777035BB-74B5-43F8-A2CF-65423C4D4234}" dt="2023-10-11T21:33:18.546" v="1034" actId="20577"/>
          <ac:spMkLst>
            <pc:docMk/>
            <pc:sldMk cId="3644928435" sldId="786"/>
            <ac:spMk id="2" creationId="{69288740-AF64-C48D-8A6F-BCD452899680}"/>
          </ac:spMkLst>
        </pc:spChg>
        <pc:spChg chg="mod">
          <ac:chgData name="Mari-Ellen Maloney" userId="S::mmaloney@bocesmaars.org::f72d0205-3f19-4bd4-baea-dc60be18cfaf" providerId="AD" clId="Web-{777035BB-74B5-43F8-A2CF-65423C4D4234}" dt="2023-10-11T21:37:14.024" v="1152" actId="20577"/>
          <ac:spMkLst>
            <pc:docMk/>
            <pc:sldMk cId="3644928435" sldId="786"/>
            <ac:spMk id="3" creationId="{36F6D33E-8C71-2875-A159-2C430F6B247E}"/>
          </ac:spMkLst>
        </pc:spChg>
      </pc:sldChg>
      <pc:sldChg chg="modSp">
        <pc:chgData name="Mari-Ellen Maloney" userId="S::mmaloney@bocesmaars.org::f72d0205-3f19-4bd4-baea-dc60be18cfaf" providerId="AD" clId="Web-{777035BB-74B5-43F8-A2CF-65423C4D4234}" dt="2023-10-11T20:47:54.836" v="198" actId="20577"/>
        <pc:sldMkLst>
          <pc:docMk/>
          <pc:sldMk cId="1576922517" sldId="790"/>
        </pc:sldMkLst>
        <pc:spChg chg="mod">
          <ac:chgData name="Mari-Ellen Maloney" userId="S::mmaloney@bocesmaars.org::f72d0205-3f19-4bd4-baea-dc60be18cfaf" providerId="AD" clId="Web-{777035BB-74B5-43F8-A2CF-65423C4D4234}" dt="2023-10-11T20:41:13.978" v="129" actId="20577"/>
          <ac:spMkLst>
            <pc:docMk/>
            <pc:sldMk cId="1576922517" sldId="790"/>
            <ac:spMk id="2" creationId="{BBFD8FCF-EA13-0448-251E-330722F0F951}"/>
          </ac:spMkLst>
        </pc:spChg>
        <pc:spChg chg="mod">
          <ac:chgData name="Mari-Ellen Maloney" userId="S::mmaloney@bocesmaars.org::f72d0205-3f19-4bd4-baea-dc60be18cfaf" providerId="AD" clId="Web-{777035BB-74B5-43F8-A2CF-65423C4D4234}" dt="2023-10-11T20:47:54.836" v="198" actId="20577"/>
          <ac:spMkLst>
            <pc:docMk/>
            <pc:sldMk cId="1576922517" sldId="790"/>
            <ac:spMk id="3" creationId="{11C495FA-0200-2F53-884C-42E74A0F86C3}"/>
          </ac:spMkLst>
        </pc:spChg>
      </pc:sldChg>
      <pc:sldChg chg="modSp del">
        <pc:chgData name="Mari-Ellen Maloney" userId="S::mmaloney@bocesmaars.org::f72d0205-3f19-4bd4-baea-dc60be18cfaf" providerId="AD" clId="Web-{777035BB-74B5-43F8-A2CF-65423C4D4234}" dt="2023-10-11T21:10:49.481" v="486"/>
        <pc:sldMkLst>
          <pc:docMk/>
          <pc:sldMk cId="3414210874" sldId="791"/>
        </pc:sldMkLst>
        <pc:spChg chg="mod">
          <ac:chgData name="Mari-Ellen Maloney" userId="S::mmaloney@bocesmaars.org::f72d0205-3f19-4bd4-baea-dc60be18cfaf" providerId="AD" clId="Web-{777035BB-74B5-43F8-A2CF-65423C4D4234}" dt="2023-10-11T21:10:28.214" v="485" actId="20577"/>
          <ac:spMkLst>
            <pc:docMk/>
            <pc:sldMk cId="3414210874" sldId="791"/>
            <ac:spMk id="3" creationId="{9243D7AF-B703-E2E6-834A-133FA60D84E4}"/>
          </ac:spMkLst>
        </pc:spChg>
      </pc:sldChg>
      <pc:sldChg chg="modSp">
        <pc:chgData name="Mari-Ellen Maloney" userId="S::mmaloney@bocesmaars.org::f72d0205-3f19-4bd4-baea-dc60be18cfaf" providerId="AD" clId="Web-{777035BB-74B5-43F8-A2CF-65423C4D4234}" dt="2023-10-11T21:28:22.582" v="925" actId="20577"/>
        <pc:sldMkLst>
          <pc:docMk/>
          <pc:sldMk cId="2624026085" sldId="793"/>
        </pc:sldMkLst>
        <pc:spChg chg="mod">
          <ac:chgData name="Mari-Ellen Maloney" userId="S::mmaloney@bocesmaars.org::f72d0205-3f19-4bd4-baea-dc60be18cfaf" providerId="AD" clId="Web-{777035BB-74B5-43F8-A2CF-65423C4D4234}" dt="2023-10-11T21:28:22.582" v="925" actId="20577"/>
          <ac:spMkLst>
            <pc:docMk/>
            <pc:sldMk cId="2624026085" sldId="793"/>
            <ac:spMk id="3" creationId="{F454C08A-F986-7036-3074-59787ECB483C}"/>
          </ac:spMkLst>
        </pc:spChg>
        <pc:picChg chg="mod">
          <ac:chgData name="Mari-Ellen Maloney" userId="S::mmaloney@bocesmaars.org::f72d0205-3f19-4bd4-baea-dc60be18cfaf" providerId="AD" clId="Web-{777035BB-74B5-43F8-A2CF-65423C4D4234}" dt="2023-10-11T21:24:06.338" v="782" actId="1076"/>
          <ac:picMkLst>
            <pc:docMk/>
            <pc:sldMk cId="2624026085" sldId="793"/>
            <ac:picMk id="6" creationId="{E627273B-E418-725B-DE8C-4894C1F4D320}"/>
          </ac:picMkLst>
        </pc:picChg>
      </pc:sldChg>
    </pc:docChg>
  </pc:docChgLst>
  <pc:docChgLst>
    <pc:chgData name="Mari-Ellen Maloney" userId="S::mmaloney@bocesmaars.org::f72d0205-3f19-4bd4-baea-dc60be18cfaf" providerId="AD" clId="Web-{CF267710-8D2E-452C-8FAA-CCC8F41CC44F}"/>
    <pc:docChg chg="addSld delSld modSld sldOrd modSection">
      <pc:chgData name="Mari-Ellen Maloney" userId="S::mmaloney@bocesmaars.org::f72d0205-3f19-4bd4-baea-dc60be18cfaf" providerId="AD" clId="Web-{CF267710-8D2E-452C-8FAA-CCC8F41CC44F}" dt="2022-09-27T16:08:59.620" v="1232"/>
      <pc:docMkLst>
        <pc:docMk/>
      </pc:docMkLst>
      <pc:sldChg chg="modSp ord">
        <pc:chgData name="Mari-Ellen Maloney" userId="S::mmaloney@bocesmaars.org::f72d0205-3f19-4bd4-baea-dc60be18cfaf" providerId="AD" clId="Web-{CF267710-8D2E-452C-8FAA-CCC8F41CC44F}" dt="2022-09-27T16:07:09.945" v="1222"/>
        <pc:sldMkLst>
          <pc:docMk/>
          <pc:sldMk cId="475380004" sldId="680"/>
        </pc:sldMkLst>
        <pc:spChg chg="mod">
          <ac:chgData name="Mari-Ellen Maloney" userId="S::mmaloney@bocesmaars.org::f72d0205-3f19-4bd4-baea-dc60be18cfaf" providerId="AD" clId="Web-{CF267710-8D2E-452C-8FAA-CCC8F41CC44F}" dt="2022-09-27T16:07:09.695" v="1221" actId="20577"/>
          <ac:spMkLst>
            <pc:docMk/>
            <pc:sldMk cId="475380004" sldId="680"/>
            <ac:spMk id="4" creationId="{00000000-0000-0000-0000-000000000000}"/>
          </ac:spMkLst>
        </pc:spChg>
      </pc:sldChg>
      <pc:sldChg chg="ord">
        <pc:chgData name="Mari-Ellen Maloney" userId="S::mmaloney@bocesmaars.org::f72d0205-3f19-4bd4-baea-dc60be18cfaf" providerId="AD" clId="Web-{CF267710-8D2E-452C-8FAA-CCC8F41CC44F}" dt="2022-09-27T16:08:20.337" v="1228"/>
        <pc:sldMkLst>
          <pc:docMk/>
          <pc:sldMk cId="4131556907" sldId="681"/>
        </pc:sldMkLst>
      </pc:sldChg>
      <pc:sldChg chg="ord">
        <pc:chgData name="Mari-Ellen Maloney" userId="S::mmaloney@bocesmaars.org::f72d0205-3f19-4bd4-baea-dc60be18cfaf" providerId="AD" clId="Web-{CF267710-8D2E-452C-8FAA-CCC8F41CC44F}" dt="2022-09-27T16:07:36.649" v="1223"/>
        <pc:sldMkLst>
          <pc:docMk/>
          <pc:sldMk cId="2891239277" sldId="742"/>
        </pc:sldMkLst>
      </pc:sldChg>
      <pc:sldChg chg="ord">
        <pc:chgData name="Mari-Ellen Maloney" userId="S::mmaloney@bocesmaars.org::f72d0205-3f19-4bd4-baea-dc60be18cfaf" providerId="AD" clId="Web-{CF267710-8D2E-452C-8FAA-CCC8F41CC44F}" dt="2022-09-27T16:07:41.227" v="1224"/>
        <pc:sldMkLst>
          <pc:docMk/>
          <pc:sldMk cId="1241884536" sldId="743"/>
        </pc:sldMkLst>
      </pc:sldChg>
      <pc:sldChg chg="ord">
        <pc:chgData name="Mari-Ellen Maloney" userId="S::mmaloney@bocesmaars.org::f72d0205-3f19-4bd4-baea-dc60be18cfaf" providerId="AD" clId="Web-{CF267710-8D2E-452C-8FAA-CCC8F41CC44F}" dt="2022-09-27T16:07:53.243" v="1225"/>
        <pc:sldMkLst>
          <pc:docMk/>
          <pc:sldMk cId="4288631074" sldId="744"/>
        </pc:sldMkLst>
      </pc:sldChg>
      <pc:sldChg chg="ord">
        <pc:chgData name="Mari-Ellen Maloney" userId="S::mmaloney@bocesmaars.org::f72d0205-3f19-4bd4-baea-dc60be18cfaf" providerId="AD" clId="Web-{CF267710-8D2E-452C-8FAA-CCC8F41CC44F}" dt="2022-09-27T16:08:03.571" v="1226"/>
        <pc:sldMkLst>
          <pc:docMk/>
          <pc:sldMk cId="1232035532" sldId="745"/>
        </pc:sldMkLst>
      </pc:sldChg>
      <pc:sldChg chg="ord">
        <pc:chgData name="Mari-Ellen Maloney" userId="S::mmaloney@bocesmaars.org::f72d0205-3f19-4bd4-baea-dc60be18cfaf" providerId="AD" clId="Web-{CF267710-8D2E-452C-8FAA-CCC8F41CC44F}" dt="2022-09-27T16:08:09.150" v="1227"/>
        <pc:sldMkLst>
          <pc:docMk/>
          <pc:sldMk cId="3136300236" sldId="746"/>
        </pc:sldMkLst>
      </pc:sldChg>
      <pc:sldChg chg="ord">
        <pc:chgData name="Mari-Ellen Maloney" userId="S::mmaloney@bocesmaars.org::f72d0205-3f19-4bd4-baea-dc60be18cfaf" providerId="AD" clId="Web-{CF267710-8D2E-452C-8FAA-CCC8F41CC44F}" dt="2022-09-27T16:08:38.275" v="1229"/>
        <pc:sldMkLst>
          <pc:docMk/>
          <pc:sldMk cId="424310024" sldId="747"/>
        </pc:sldMkLst>
      </pc:sldChg>
      <pc:sldChg chg="ord">
        <pc:chgData name="Mari-Ellen Maloney" userId="S::mmaloney@bocesmaars.org::f72d0205-3f19-4bd4-baea-dc60be18cfaf" providerId="AD" clId="Web-{CF267710-8D2E-452C-8FAA-CCC8F41CC44F}" dt="2022-09-27T16:08:43.041" v="1230"/>
        <pc:sldMkLst>
          <pc:docMk/>
          <pc:sldMk cId="1640657741" sldId="748"/>
        </pc:sldMkLst>
      </pc:sldChg>
      <pc:sldChg chg="ord">
        <pc:chgData name="Mari-Ellen Maloney" userId="S::mmaloney@bocesmaars.org::f72d0205-3f19-4bd4-baea-dc60be18cfaf" providerId="AD" clId="Web-{CF267710-8D2E-452C-8FAA-CCC8F41CC44F}" dt="2022-09-27T16:08:50.526" v="1231"/>
        <pc:sldMkLst>
          <pc:docMk/>
          <pc:sldMk cId="3735999996" sldId="749"/>
        </pc:sldMkLst>
      </pc:sldChg>
      <pc:sldChg chg="ord">
        <pc:chgData name="Mari-Ellen Maloney" userId="S::mmaloney@bocesmaars.org::f72d0205-3f19-4bd4-baea-dc60be18cfaf" providerId="AD" clId="Web-{CF267710-8D2E-452C-8FAA-CCC8F41CC44F}" dt="2022-09-27T16:08:59.620" v="1232"/>
        <pc:sldMkLst>
          <pc:docMk/>
          <pc:sldMk cId="3913599972" sldId="750"/>
        </pc:sldMkLst>
      </pc:sldChg>
      <pc:sldChg chg="modSp new del">
        <pc:chgData name="Mari-Ellen Maloney" userId="S::mmaloney@bocesmaars.org::f72d0205-3f19-4bd4-baea-dc60be18cfaf" providerId="AD" clId="Web-{CF267710-8D2E-452C-8FAA-CCC8F41CC44F}" dt="2022-09-27T15:31:21.649" v="28"/>
        <pc:sldMkLst>
          <pc:docMk/>
          <pc:sldMk cId="1181772634" sldId="766"/>
        </pc:sldMkLst>
        <pc:spChg chg="mod">
          <ac:chgData name="Mari-Ellen Maloney" userId="S::mmaloney@bocesmaars.org::f72d0205-3f19-4bd4-baea-dc60be18cfaf" providerId="AD" clId="Web-{CF267710-8D2E-452C-8FAA-CCC8F41CC44F}" dt="2022-09-27T15:25:56.517" v="27" actId="14100"/>
          <ac:spMkLst>
            <pc:docMk/>
            <pc:sldMk cId="1181772634" sldId="766"/>
            <ac:spMk id="2" creationId="{064EA1D0-EC7D-8DF9-CE8E-AF2E6FA53F19}"/>
          </ac:spMkLst>
        </pc:spChg>
      </pc:sldChg>
      <pc:sldChg chg="addSp delSp modSp new">
        <pc:chgData name="Mari-Ellen Maloney" userId="S::mmaloney@bocesmaars.org::f72d0205-3f19-4bd4-baea-dc60be18cfaf" providerId="AD" clId="Web-{CF267710-8D2E-452C-8FAA-CCC8F41CC44F}" dt="2022-09-27T15:47:46.217" v="509" actId="20577"/>
        <pc:sldMkLst>
          <pc:docMk/>
          <pc:sldMk cId="1525280742" sldId="766"/>
        </pc:sldMkLst>
        <pc:spChg chg="mod">
          <ac:chgData name="Mari-Ellen Maloney" userId="S::mmaloney@bocesmaars.org::f72d0205-3f19-4bd4-baea-dc60be18cfaf" providerId="AD" clId="Web-{CF267710-8D2E-452C-8FAA-CCC8F41CC44F}" dt="2022-09-27T15:34:06.575" v="58" actId="14100"/>
          <ac:spMkLst>
            <pc:docMk/>
            <pc:sldMk cId="1525280742" sldId="766"/>
            <ac:spMk id="2" creationId="{5D17AACB-ECF4-4E1D-334F-CEAF3F362B1F}"/>
          </ac:spMkLst>
        </pc:spChg>
        <pc:spChg chg="add del mod">
          <ac:chgData name="Mari-Ellen Maloney" userId="S::mmaloney@bocesmaars.org::f72d0205-3f19-4bd4-baea-dc60be18cfaf" providerId="AD" clId="Web-{CF267710-8D2E-452C-8FAA-CCC8F41CC44F}" dt="2022-09-27T15:35:30.779" v="68"/>
          <ac:spMkLst>
            <pc:docMk/>
            <pc:sldMk cId="1525280742" sldId="766"/>
            <ac:spMk id="4" creationId="{AE76E34A-9ADD-FDB4-F302-BE27BBD4DD7F}"/>
          </ac:spMkLst>
        </pc:spChg>
        <pc:spChg chg="add del mod">
          <ac:chgData name="Mari-Ellen Maloney" userId="S::mmaloney@bocesmaars.org::f72d0205-3f19-4bd4-baea-dc60be18cfaf" providerId="AD" clId="Web-{CF267710-8D2E-452C-8FAA-CCC8F41CC44F}" dt="2022-09-27T15:33:31.949" v="52"/>
          <ac:spMkLst>
            <pc:docMk/>
            <pc:sldMk cId="1525280742" sldId="766"/>
            <ac:spMk id="7" creationId="{930DFD87-5F52-3A82-9F09-66D1C7182093}"/>
          </ac:spMkLst>
        </pc:spChg>
        <pc:spChg chg="add mod">
          <ac:chgData name="Mari-Ellen Maloney" userId="S::mmaloney@bocesmaars.org::f72d0205-3f19-4bd4-baea-dc60be18cfaf" providerId="AD" clId="Web-{CF267710-8D2E-452C-8FAA-CCC8F41CC44F}" dt="2022-09-27T15:47:46.217" v="509" actId="20577"/>
          <ac:spMkLst>
            <pc:docMk/>
            <pc:sldMk cId="1525280742" sldId="766"/>
            <ac:spMk id="10" creationId="{E5054A21-A040-2D7C-5207-9ECFF3886F2D}"/>
          </ac:spMkLst>
        </pc:spChg>
        <pc:graphicFrameChg chg="add del mod">
          <ac:chgData name="Mari-Ellen Maloney" userId="S::mmaloney@bocesmaars.org::f72d0205-3f19-4bd4-baea-dc60be18cfaf" providerId="AD" clId="Web-{CF267710-8D2E-452C-8FAA-CCC8F41CC44F}" dt="2022-09-27T15:33:31.949" v="53"/>
          <ac:graphicFrameMkLst>
            <pc:docMk/>
            <pc:sldMk cId="1525280742" sldId="766"/>
            <ac:graphicFrameMk id="6" creationId="{320170A3-6399-F944-DADC-09E50C5FA4A6}"/>
          </ac:graphicFrameMkLst>
        </pc:graphicFrameChg>
        <pc:picChg chg="add del mod">
          <ac:chgData name="Mari-Ellen Maloney" userId="S::mmaloney@bocesmaars.org::f72d0205-3f19-4bd4-baea-dc60be18cfaf" providerId="AD" clId="Web-{CF267710-8D2E-452C-8FAA-CCC8F41CC44F}" dt="2022-09-27T15:35:13.748" v="66"/>
          <ac:picMkLst>
            <pc:docMk/>
            <pc:sldMk cId="1525280742" sldId="766"/>
            <ac:picMk id="8" creationId="{8BE49CAC-26E9-BC5B-D4C7-6EDC922C1D77}"/>
          </ac:picMkLst>
        </pc:picChg>
        <pc:picChg chg="add mod">
          <ac:chgData name="Mari-Ellen Maloney" userId="S::mmaloney@bocesmaars.org::f72d0205-3f19-4bd4-baea-dc60be18cfaf" providerId="AD" clId="Web-{CF267710-8D2E-452C-8FAA-CCC8F41CC44F}" dt="2022-09-27T15:36:57.891" v="73" actId="1076"/>
          <ac:picMkLst>
            <pc:docMk/>
            <pc:sldMk cId="1525280742" sldId="766"/>
            <ac:picMk id="9" creationId="{5AD0B93E-206B-875A-B11A-3D3865055986}"/>
          </ac:picMkLst>
        </pc:picChg>
      </pc:sldChg>
      <pc:sldChg chg="addSp modSp new">
        <pc:chgData name="Mari-Ellen Maloney" userId="S::mmaloney@bocesmaars.org::f72d0205-3f19-4bd4-baea-dc60be18cfaf" providerId="AD" clId="Web-{CF267710-8D2E-452C-8FAA-CCC8F41CC44F}" dt="2022-09-27T16:05:28.177" v="1218" actId="20577"/>
        <pc:sldMkLst>
          <pc:docMk/>
          <pc:sldMk cId="37384958" sldId="767"/>
        </pc:sldMkLst>
        <pc:spChg chg="mod">
          <ac:chgData name="Mari-Ellen Maloney" userId="S::mmaloney@bocesmaars.org::f72d0205-3f19-4bd4-baea-dc60be18cfaf" providerId="AD" clId="Web-{CF267710-8D2E-452C-8FAA-CCC8F41CC44F}" dt="2022-09-27T15:49:15.594" v="524" actId="20577"/>
          <ac:spMkLst>
            <pc:docMk/>
            <pc:sldMk cId="37384958" sldId="767"/>
            <ac:spMk id="2" creationId="{D3FEF84C-0254-606A-5A63-8385E6E7C0CE}"/>
          </ac:spMkLst>
        </pc:spChg>
        <pc:spChg chg="add mod">
          <ac:chgData name="Mari-Ellen Maloney" userId="S::mmaloney@bocesmaars.org::f72d0205-3f19-4bd4-baea-dc60be18cfaf" providerId="AD" clId="Web-{CF267710-8D2E-452C-8FAA-CCC8F41CC44F}" dt="2022-09-27T16:05:28.177" v="1218" actId="20577"/>
          <ac:spMkLst>
            <pc:docMk/>
            <pc:sldMk cId="37384958" sldId="767"/>
            <ac:spMk id="4" creationId="{D66DDAB8-8C15-892D-CC03-BFBD920A3120}"/>
          </ac:spMkLst>
        </pc:spChg>
      </pc:sldChg>
    </pc:docChg>
  </pc:docChgLst>
  <pc:docChgLst>
    <pc:chgData name="Kerri Baxendell" userId="S::kbaxende@bocesmaars.org::4bc58c94-e39f-4a22-b3e0-4aeb25e8f175" providerId="AD" clId="Web-{25DE4487-0B08-FA8C-5589-445B94AC3A6C}"/>
    <pc:docChg chg="addSld delSld modSld sldOrd modSection">
      <pc:chgData name="Kerri Baxendell" userId="S::kbaxende@bocesmaars.org::4bc58c94-e39f-4a22-b3e0-4aeb25e8f175" providerId="AD" clId="Web-{25DE4487-0B08-FA8C-5589-445B94AC3A6C}" dt="2024-09-25T14:51:19.175" v="374" actId="20577"/>
      <pc:docMkLst>
        <pc:docMk/>
      </pc:docMkLst>
      <pc:sldChg chg="modSp">
        <pc:chgData name="Kerri Baxendell" userId="S::kbaxende@bocesmaars.org::4bc58c94-e39f-4a22-b3e0-4aeb25e8f175" providerId="AD" clId="Web-{25DE4487-0B08-FA8C-5589-445B94AC3A6C}" dt="2024-09-25T14:32:18.110" v="143" actId="20577"/>
        <pc:sldMkLst>
          <pc:docMk/>
          <pc:sldMk cId="3160037242" sldId="741"/>
        </pc:sldMkLst>
        <pc:spChg chg="mod">
          <ac:chgData name="Kerri Baxendell" userId="S::kbaxende@bocesmaars.org::4bc58c94-e39f-4a22-b3e0-4aeb25e8f175" providerId="AD" clId="Web-{25DE4487-0B08-FA8C-5589-445B94AC3A6C}" dt="2024-09-25T14:32:18.110" v="143" actId="20577"/>
          <ac:spMkLst>
            <pc:docMk/>
            <pc:sldMk cId="3160037242" sldId="741"/>
            <ac:spMk id="3" creationId="{00000000-0000-0000-0000-000000000000}"/>
          </ac:spMkLst>
        </pc:spChg>
      </pc:sldChg>
      <pc:sldChg chg="del">
        <pc:chgData name="Kerri Baxendell" userId="S::kbaxende@bocesmaars.org::4bc58c94-e39f-4a22-b3e0-4aeb25e8f175" providerId="AD" clId="Web-{25DE4487-0B08-FA8C-5589-445B94AC3A6C}" dt="2024-09-25T14:40:35.005" v="232"/>
        <pc:sldMkLst>
          <pc:docMk/>
          <pc:sldMk cId="2251184080" sldId="781"/>
        </pc:sldMkLst>
      </pc:sldChg>
      <pc:sldChg chg="addSp delSp modSp">
        <pc:chgData name="Kerri Baxendell" userId="S::kbaxende@bocesmaars.org::4bc58c94-e39f-4a22-b3e0-4aeb25e8f175" providerId="AD" clId="Web-{25DE4487-0B08-FA8C-5589-445B94AC3A6C}" dt="2024-09-25T14:47:28.362" v="236" actId="1076"/>
        <pc:sldMkLst>
          <pc:docMk/>
          <pc:sldMk cId="1916132518" sldId="783"/>
        </pc:sldMkLst>
        <pc:spChg chg="add mod">
          <ac:chgData name="Kerri Baxendell" userId="S::kbaxende@bocesmaars.org::4bc58c94-e39f-4a22-b3e0-4aeb25e8f175" providerId="AD" clId="Web-{25DE4487-0B08-FA8C-5589-445B94AC3A6C}" dt="2024-09-25T14:47:28.362" v="236" actId="1076"/>
          <ac:spMkLst>
            <pc:docMk/>
            <pc:sldMk cId="1916132518" sldId="783"/>
            <ac:spMk id="6" creationId="{E88E328E-32E1-448C-CDA2-37B5DACC7678}"/>
          </ac:spMkLst>
        </pc:spChg>
        <pc:picChg chg="add mod">
          <ac:chgData name="Kerri Baxendell" userId="S::kbaxende@bocesmaars.org::4bc58c94-e39f-4a22-b3e0-4aeb25e8f175" providerId="AD" clId="Web-{25DE4487-0B08-FA8C-5589-445B94AC3A6C}" dt="2024-09-25T14:33:36.584" v="146" actId="1076"/>
          <ac:picMkLst>
            <pc:docMk/>
            <pc:sldMk cId="1916132518" sldId="783"/>
            <ac:picMk id="3" creationId="{892FF372-3C92-43C7-767A-D1866CCBC118}"/>
          </ac:picMkLst>
        </pc:picChg>
        <pc:picChg chg="del">
          <ac:chgData name="Kerri Baxendell" userId="S::kbaxende@bocesmaars.org::4bc58c94-e39f-4a22-b3e0-4aeb25e8f175" providerId="AD" clId="Web-{25DE4487-0B08-FA8C-5589-445B94AC3A6C}" dt="2024-09-25T14:33:22.739" v="144"/>
          <ac:picMkLst>
            <pc:docMk/>
            <pc:sldMk cId="1916132518" sldId="783"/>
            <ac:picMk id="4" creationId="{64EDFF6C-6A3F-4714-9AB5-69A6F714DF5E}"/>
          </ac:picMkLst>
        </pc:picChg>
      </pc:sldChg>
      <pc:sldChg chg="delSp modSp">
        <pc:chgData name="Kerri Baxendell" userId="S::kbaxende@bocesmaars.org::4bc58c94-e39f-4a22-b3e0-4aeb25e8f175" providerId="AD" clId="Web-{25DE4487-0B08-FA8C-5589-445B94AC3A6C}" dt="2024-09-25T14:29:24.941" v="77" actId="14100"/>
        <pc:sldMkLst>
          <pc:docMk/>
          <pc:sldMk cId="790725972" sldId="794"/>
        </pc:sldMkLst>
        <pc:spChg chg="mod">
          <ac:chgData name="Kerri Baxendell" userId="S::kbaxende@bocesmaars.org::4bc58c94-e39f-4a22-b3e0-4aeb25e8f175" providerId="AD" clId="Web-{25DE4487-0B08-FA8C-5589-445B94AC3A6C}" dt="2024-09-25T14:29:24.941" v="77" actId="14100"/>
          <ac:spMkLst>
            <pc:docMk/>
            <pc:sldMk cId="790725972" sldId="794"/>
            <ac:spMk id="6" creationId="{EAB750CF-5A66-4FD4-5E20-13FC8D9E633A}"/>
          </ac:spMkLst>
        </pc:spChg>
        <pc:picChg chg="mod">
          <ac:chgData name="Kerri Baxendell" userId="S::kbaxende@bocesmaars.org::4bc58c94-e39f-4a22-b3e0-4aeb25e8f175" providerId="AD" clId="Web-{25DE4487-0B08-FA8C-5589-445B94AC3A6C}" dt="2024-09-25T14:29:22.504" v="76" actId="1076"/>
          <ac:picMkLst>
            <pc:docMk/>
            <pc:sldMk cId="790725972" sldId="794"/>
            <ac:picMk id="4" creationId="{EBB421AF-AECC-A80F-524B-B48A308BD047}"/>
          </ac:picMkLst>
        </pc:picChg>
        <pc:picChg chg="del mod">
          <ac:chgData name="Kerri Baxendell" userId="S::kbaxende@bocesmaars.org::4bc58c94-e39f-4a22-b3e0-4aeb25e8f175" providerId="AD" clId="Web-{25DE4487-0B08-FA8C-5589-445B94AC3A6C}" dt="2024-09-25T14:26:34.507" v="16"/>
          <ac:picMkLst>
            <pc:docMk/>
            <pc:sldMk cId="790725972" sldId="794"/>
            <ac:picMk id="7" creationId="{09409319-28D0-9B3D-3C26-7F35BB218297}"/>
          </ac:picMkLst>
        </pc:picChg>
      </pc:sldChg>
      <pc:sldChg chg="addSp delSp modSp ord">
        <pc:chgData name="Kerri Baxendell" userId="S::kbaxende@bocesmaars.org::4bc58c94-e39f-4a22-b3e0-4aeb25e8f175" providerId="AD" clId="Web-{25DE4487-0B08-FA8C-5589-445B94AC3A6C}" dt="2024-09-25T14:26:09.084" v="13"/>
        <pc:sldMkLst>
          <pc:docMk/>
          <pc:sldMk cId="1512720497" sldId="815"/>
        </pc:sldMkLst>
        <pc:picChg chg="add mod">
          <ac:chgData name="Kerri Baxendell" userId="S::kbaxende@bocesmaars.org::4bc58c94-e39f-4a22-b3e0-4aeb25e8f175" providerId="AD" clId="Web-{25DE4487-0B08-FA8C-5589-445B94AC3A6C}" dt="2024-09-25T14:25:25.659" v="10" actId="1076"/>
          <ac:picMkLst>
            <pc:docMk/>
            <pc:sldMk cId="1512720497" sldId="815"/>
            <ac:picMk id="6" creationId="{144B0CA9-B609-403D-F1CA-60FB376555E1}"/>
          </ac:picMkLst>
        </pc:picChg>
        <pc:picChg chg="del mod">
          <ac:chgData name="Kerri Baxendell" userId="S::kbaxende@bocesmaars.org::4bc58c94-e39f-4a22-b3e0-4aeb25e8f175" providerId="AD" clId="Web-{25DE4487-0B08-FA8C-5589-445B94AC3A6C}" dt="2024-09-25T14:25:14.283" v="4"/>
          <ac:picMkLst>
            <pc:docMk/>
            <pc:sldMk cId="1512720497" sldId="815"/>
            <ac:picMk id="7" creationId="{643E5B13-3F3D-32C2-5538-33A9964DCC62}"/>
          </ac:picMkLst>
        </pc:picChg>
      </pc:sldChg>
      <pc:sldChg chg="del">
        <pc:chgData name="Kerri Baxendell" userId="S::kbaxende@bocesmaars.org::4bc58c94-e39f-4a22-b3e0-4aeb25e8f175" providerId="AD" clId="Web-{25DE4487-0B08-FA8C-5589-445B94AC3A6C}" dt="2024-09-25T14:40:46.255" v="233"/>
        <pc:sldMkLst>
          <pc:docMk/>
          <pc:sldMk cId="4085071864" sldId="827"/>
        </pc:sldMkLst>
      </pc:sldChg>
      <pc:sldChg chg="del">
        <pc:chgData name="Kerri Baxendell" userId="S::kbaxende@bocesmaars.org::4bc58c94-e39f-4a22-b3e0-4aeb25e8f175" providerId="AD" clId="Web-{25DE4487-0B08-FA8C-5589-445B94AC3A6C}" dt="2024-09-25T14:42:08.089" v="234"/>
        <pc:sldMkLst>
          <pc:docMk/>
          <pc:sldMk cId="1321967001" sldId="828"/>
        </pc:sldMkLst>
      </pc:sldChg>
      <pc:sldChg chg="modSp add replId">
        <pc:chgData name="Kerri Baxendell" userId="S::kbaxende@bocesmaars.org::4bc58c94-e39f-4a22-b3e0-4aeb25e8f175" providerId="AD" clId="Web-{25DE4487-0B08-FA8C-5589-445B94AC3A6C}" dt="2024-09-25T14:51:19.175" v="374" actId="20577"/>
        <pc:sldMkLst>
          <pc:docMk/>
          <pc:sldMk cId="2906017517" sldId="859"/>
        </pc:sldMkLst>
        <pc:spChg chg="mod">
          <ac:chgData name="Kerri Baxendell" userId="S::kbaxende@bocesmaars.org::4bc58c94-e39f-4a22-b3e0-4aeb25e8f175" providerId="AD" clId="Web-{25DE4487-0B08-FA8C-5589-445B94AC3A6C}" dt="2024-09-25T14:51:19.175" v="374" actId="20577"/>
          <ac:spMkLst>
            <pc:docMk/>
            <pc:sldMk cId="2906017517" sldId="859"/>
            <ac:spMk id="3" creationId="{00000000-0000-0000-0000-000000000000}"/>
          </ac:spMkLst>
        </pc:spChg>
      </pc:sldChg>
    </pc:docChg>
  </pc:docChgLst>
  <pc:docChgLst>
    <pc:chgData name="Kerri Baxendell" userId="S::kbaxende@bocesmaars.org::4bc58c94-e39f-4a22-b3e0-4aeb25e8f175" providerId="AD" clId="Web-{726B2F7C-CA55-44BE-BCCC-03C7AEEC0FAC}"/>
    <pc:docChg chg="modSld">
      <pc:chgData name="Kerri Baxendell" userId="S::kbaxende@bocesmaars.org::4bc58c94-e39f-4a22-b3e0-4aeb25e8f175" providerId="AD" clId="Web-{726B2F7C-CA55-44BE-BCCC-03C7AEEC0FAC}" dt="2022-10-06T14:32:03.528" v="141" actId="20577"/>
      <pc:docMkLst>
        <pc:docMk/>
      </pc:docMkLst>
      <pc:sldChg chg="modSp">
        <pc:chgData name="Kerri Baxendell" userId="S::kbaxende@bocesmaars.org::4bc58c94-e39f-4a22-b3e0-4aeb25e8f175" providerId="AD" clId="Web-{726B2F7C-CA55-44BE-BCCC-03C7AEEC0FAC}" dt="2022-10-06T14:32:03.528" v="141" actId="20577"/>
        <pc:sldMkLst>
          <pc:docMk/>
          <pc:sldMk cId="2327577368" sldId="764"/>
        </pc:sldMkLst>
        <pc:spChg chg="mod">
          <ac:chgData name="Kerri Baxendell" userId="S::kbaxende@bocesmaars.org::4bc58c94-e39f-4a22-b3e0-4aeb25e8f175" providerId="AD" clId="Web-{726B2F7C-CA55-44BE-BCCC-03C7AEEC0FAC}" dt="2022-10-06T14:32:03.528" v="141" actId="20577"/>
          <ac:spMkLst>
            <pc:docMk/>
            <pc:sldMk cId="2327577368" sldId="764"/>
            <ac:spMk id="3" creationId="{00000000-0000-0000-0000-000000000000}"/>
          </ac:spMkLst>
        </pc:spChg>
      </pc:sldChg>
    </pc:docChg>
  </pc:docChgLst>
  <pc:docChgLst>
    <pc:chgData name="Patricia Zeiner" userId="S::pzeiner@bocesmaars.org::4e19faa8-5444-47f4-82da-737d2afef152" providerId="AD" clId="Web-{C12F3AD7-57A3-4F5B-AFBC-382B25BA0185}"/>
    <pc:docChg chg="delSld modSection">
      <pc:chgData name="Patricia Zeiner" userId="S::pzeiner@bocesmaars.org::4e19faa8-5444-47f4-82da-737d2afef152" providerId="AD" clId="Web-{C12F3AD7-57A3-4F5B-AFBC-382B25BA0185}" dt="2022-10-04T13:05:39.710" v="0"/>
      <pc:docMkLst>
        <pc:docMk/>
      </pc:docMkLst>
      <pc:sldChg chg="del">
        <pc:chgData name="Patricia Zeiner" userId="S::pzeiner@bocesmaars.org::4e19faa8-5444-47f4-82da-737d2afef152" providerId="AD" clId="Web-{C12F3AD7-57A3-4F5B-AFBC-382B25BA0185}" dt="2022-10-04T13:05:39.710" v="0"/>
        <pc:sldMkLst>
          <pc:docMk/>
          <pc:sldMk cId="691687019" sldId="779"/>
        </pc:sldMkLst>
      </pc:sldChg>
    </pc:docChg>
  </pc:docChgLst>
  <pc:docChgLst>
    <pc:chgData name="Laurie Hazard" userId="S::lhazard@bocesmaars.org::71b497eb-3eb3-47bd-8872-e714f38e3320" providerId="AD" clId="Web-{83BECA4C-FB89-4D13-B87F-5405919E609E}"/>
    <pc:docChg chg="addSld delSld modSld sldOrd modSection">
      <pc:chgData name="Laurie Hazard" userId="S::lhazard@bocesmaars.org::71b497eb-3eb3-47bd-8872-e714f38e3320" providerId="AD" clId="Web-{83BECA4C-FB89-4D13-B87F-5405919E609E}" dt="2024-09-24T13:45:04.918" v="134"/>
      <pc:docMkLst>
        <pc:docMk/>
      </pc:docMkLst>
      <pc:sldChg chg="add del">
        <pc:chgData name="Laurie Hazard" userId="S::lhazard@bocesmaars.org::71b497eb-3eb3-47bd-8872-e714f38e3320" providerId="AD" clId="Web-{83BECA4C-FB89-4D13-B87F-5405919E609E}" dt="2024-09-24T12:49:06.590" v="25"/>
        <pc:sldMkLst>
          <pc:docMk/>
          <pc:sldMk cId="509220980" sldId="685"/>
        </pc:sldMkLst>
      </pc:sldChg>
      <pc:sldChg chg="add del">
        <pc:chgData name="Laurie Hazard" userId="S::lhazard@bocesmaars.org::71b497eb-3eb3-47bd-8872-e714f38e3320" providerId="AD" clId="Web-{83BECA4C-FB89-4D13-B87F-5405919E609E}" dt="2024-09-24T12:49:06.621" v="27"/>
        <pc:sldMkLst>
          <pc:docMk/>
          <pc:sldMk cId="2576249577" sldId="700"/>
        </pc:sldMkLst>
      </pc:sldChg>
      <pc:sldChg chg="add del">
        <pc:chgData name="Laurie Hazard" userId="S::lhazard@bocesmaars.org::71b497eb-3eb3-47bd-8872-e714f38e3320" providerId="AD" clId="Web-{83BECA4C-FB89-4D13-B87F-5405919E609E}" dt="2024-09-24T12:49:06.653" v="29"/>
        <pc:sldMkLst>
          <pc:docMk/>
          <pc:sldMk cId="863572420" sldId="701"/>
        </pc:sldMkLst>
      </pc:sldChg>
      <pc:sldChg chg="add del">
        <pc:chgData name="Laurie Hazard" userId="S::lhazard@bocesmaars.org::71b497eb-3eb3-47bd-8872-e714f38e3320" providerId="AD" clId="Web-{83BECA4C-FB89-4D13-B87F-5405919E609E}" dt="2024-09-24T13:45:04.918" v="134"/>
        <pc:sldMkLst>
          <pc:docMk/>
          <pc:sldMk cId="2215041359" sldId="702"/>
        </pc:sldMkLst>
      </pc:sldChg>
      <pc:sldChg chg="add del">
        <pc:chgData name="Laurie Hazard" userId="S::lhazard@bocesmaars.org::71b497eb-3eb3-47bd-8872-e714f38e3320" providerId="AD" clId="Web-{83BECA4C-FB89-4D13-B87F-5405919E609E}" dt="2024-09-24T12:49:06.481" v="16"/>
        <pc:sldMkLst>
          <pc:docMk/>
          <pc:sldMk cId="1953384085" sldId="753"/>
        </pc:sldMkLst>
      </pc:sldChg>
      <pc:sldChg chg="addSp delSp modSp add del">
        <pc:chgData name="Laurie Hazard" userId="S::lhazard@bocesmaars.org::71b497eb-3eb3-47bd-8872-e714f38e3320" providerId="AD" clId="Web-{83BECA4C-FB89-4D13-B87F-5405919E609E}" dt="2024-09-24T12:56:48.292" v="115"/>
        <pc:sldMkLst>
          <pc:docMk/>
          <pc:sldMk cId="2876993035" sldId="778"/>
        </pc:sldMkLst>
        <pc:spChg chg="mod">
          <ac:chgData name="Laurie Hazard" userId="S::lhazard@bocesmaars.org::71b497eb-3eb3-47bd-8872-e714f38e3320" providerId="AD" clId="Web-{83BECA4C-FB89-4D13-B87F-5405919E609E}" dt="2024-09-24T12:56:32.464" v="113" actId="14100"/>
          <ac:spMkLst>
            <pc:docMk/>
            <pc:sldMk cId="2876993035" sldId="778"/>
            <ac:spMk id="2" creationId="{00000000-0000-0000-0000-000000000000}"/>
          </ac:spMkLst>
        </pc:spChg>
        <pc:spChg chg="add del">
          <ac:chgData name="Laurie Hazard" userId="S::lhazard@bocesmaars.org::71b497eb-3eb3-47bd-8872-e714f38e3320" providerId="AD" clId="Web-{83BECA4C-FB89-4D13-B87F-5405919E609E}" dt="2024-09-24T12:55:26.417" v="105"/>
          <ac:spMkLst>
            <pc:docMk/>
            <pc:sldMk cId="2876993035" sldId="778"/>
            <ac:spMk id="3" creationId="{00000000-0000-0000-0000-000000000000}"/>
          </ac:spMkLst>
        </pc:spChg>
        <pc:picChg chg="add mod">
          <ac:chgData name="Laurie Hazard" userId="S::lhazard@bocesmaars.org::71b497eb-3eb3-47bd-8872-e714f38e3320" providerId="AD" clId="Web-{83BECA4C-FB89-4D13-B87F-5405919E609E}" dt="2024-09-24T12:56:48.292" v="115"/>
          <ac:picMkLst>
            <pc:docMk/>
            <pc:sldMk cId="2876993035" sldId="778"/>
            <ac:picMk id="5" creationId="{E82CD2E0-961B-549A-DF62-2C7F6D8C2F81}"/>
          </ac:picMkLst>
        </pc:picChg>
      </pc:sldChg>
      <pc:sldChg chg="modSp add">
        <pc:chgData name="Laurie Hazard" userId="S::lhazard@bocesmaars.org::71b497eb-3eb3-47bd-8872-e714f38e3320" providerId="AD" clId="Web-{83BECA4C-FB89-4D13-B87F-5405919E609E}" dt="2024-09-24T12:52:56.011" v="84" actId="20577"/>
        <pc:sldMkLst>
          <pc:docMk/>
          <pc:sldMk cId="2903343027" sldId="799"/>
        </pc:sldMkLst>
        <pc:spChg chg="mod">
          <ac:chgData name="Laurie Hazard" userId="S::lhazard@bocesmaars.org::71b497eb-3eb3-47bd-8872-e714f38e3320" providerId="AD" clId="Web-{83BECA4C-FB89-4D13-B87F-5405919E609E}" dt="2024-09-24T12:52:56.011" v="84" actId="20577"/>
          <ac:spMkLst>
            <pc:docMk/>
            <pc:sldMk cId="2903343027" sldId="799"/>
            <ac:spMk id="3" creationId="{E88F526F-4B91-475E-B3EE-2E86A41A2BDB}"/>
          </ac:spMkLst>
        </pc:spChg>
      </pc:sldChg>
      <pc:sldChg chg="add del">
        <pc:chgData name="Laurie Hazard" userId="S::lhazard@bocesmaars.org::71b497eb-3eb3-47bd-8872-e714f38e3320" providerId="AD" clId="Web-{83BECA4C-FB89-4D13-B87F-5405919E609E}" dt="2024-09-24T12:49:06.496" v="17"/>
        <pc:sldMkLst>
          <pc:docMk/>
          <pc:sldMk cId="1094961760" sldId="804"/>
        </pc:sldMkLst>
      </pc:sldChg>
      <pc:sldChg chg="add del">
        <pc:chgData name="Laurie Hazard" userId="S::lhazard@bocesmaars.org::71b497eb-3eb3-47bd-8872-e714f38e3320" providerId="AD" clId="Web-{83BECA4C-FB89-4D13-B87F-5405919E609E}" dt="2024-09-24T13:03:21.025" v="129"/>
        <pc:sldMkLst>
          <pc:docMk/>
          <pc:sldMk cId="1490010844" sldId="806"/>
        </pc:sldMkLst>
      </pc:sldChg>
      <pc:sldChg chg="add del">
        <pc:chgData name="Laurie Hazard" userId="S::lhazard@bocesmaars.org::71b497eb-3eb3-47bd-8872-e714f38e3320" providerId="AD" clId="Web-{83BECA4C-FB89-4D13-B87F-5405919E609E}" dt="2024-09-24T12:49:06.606" v="26"/>
        <pc:sldMkLst>
          <pc:docMk/>
          <pc:sldMk cId="4202114189" sldId="807"/>
        </pc:sldMkLst>
      </pc:sldChg>
      <pc:sldChg chg="del">
        <pc:chgData name="Laurie Hazard" userId="S::lhazard@bocesmaars.org::71b497eb-3eb3-47bd-8872-e714f38e3320" providerId="AD" clId="Web-{83BECA4C-FB89-4D13-B87F-5405919E609E}" dt="2024-09-24T12:48:38.106" v="7"/>
        <pc:sldMkLst>
          <pc:docMk/>
          <pc:sldMk cId="3159769004" sldId="809"/>
        </pc:sldMkLst>
      </pc:sldChg>
      <pc:sldChg chg="add del">
        <pc:chgData name="Laurie Hazard" userId="S::lhazard@bocesmaars.org::71b497eb-3eb3-47bd-8872-e714f38e3320" providerId="AD" clId="Web-{83BECA4C-FB89-4D13-B87F-5405919E609E}" dt="2024-09-24T12:49:06.574" v="24"/>
        <pc:sldMkLst>
          <pc:docMk/>
          <pc:sldMk cId="4012756441" sldId="810"/>
        </pc:sldMkLst>
      </pc:sldChg>
      <pc:sldChg chg="modSp">
        <pc:chgData name="Laurie Hazard" userId="S::lhazard@bocesmaars.org::71b497eb-3eb3-47bd-8872-e714f38e3320" providerId="AD" clId="Web-{83BECA4C-FB89-4D13-B87F-5405919E609E}" dt="2024-09-24T12:49:34.309" v="35" actId="20577"/>
        <pc:sldMkLst>
          <pc:docMk/>
          <pc:sldMk cId="583791971" sldId="846"/>
        </pc:sldMkLst>
        <pc:spChg chg="mod">
          <ac:chgData name="Laurie Hazard" userId="S::lhazard@bocesmaars.org::71b497eb-3eb3-47bd-8872-e714f38e3320" providerId="AD" clId="Web-{83BECA4C-FB89-4D13-B87F-5405919E609E}" dt="2024-09-24T12:49:34.309" v="35" actId="20577"/>
          <ac:spMkLst>
            <pc:docMk/>
            <pc:sldMk cId="583791971" sldId="846"/>
            <ac:spMk id="7" creationId="{9E46A216-B26A-C3F6-CCB9-36C8C9279A09}"/>
          </ac:spMkLst>
        </pc:spChg>
      </pc:sldChg>
      <pc:sldChg chg="add">
        <pc:chgData name="Laurie Hazard" userId="S::lhazard@bocesmaars.org::71b497eb-3eb3-47bd-8872-e714f38e3320" providerId="AD" clId="Web-{83BECA4C-FB89-4D13-B87F-5405919E609E}" dt="2024-09-24T12:49:06.403" v="11"/>
        <pc:sldMkLst>
          <pc:docMk/>
          <pc:sldMk cId="2671424281" sldId="847"/>
        </pc:sldMkLst>
      </pc:sldChg>
      <pc:sldChg chg="modSp add">
        <pc:chgData name="Laurie Hazard" userId="S::lhazard@bocesmaars.org::71b497eb-3eb3-47bd-8872-e714f38e3320" providerId="AD" clId="Web-{83BECA4C-FB89-4D13-B87F-5405919E609E}" dt="2024-09-24T12:55:23.651" v="104" actId="20577"/>
        <pc:sldMkLst>
          <pc:docMk/>
          <pc:sldMk cId="137186498" sldId="848"/>
        </pc:sldMkLst>
        <pc:spChg chg="mod">
          <ac:chgData name="Laurie Hazard" userId="S::lhazard@bocesmaars.org::71b497eb-3eb3-47bd-8872-e714f38e3320" providerId="AD" clId="Web-{83BECA4C-FB89-4D13-B87F-5405919E609E}" dt="2024-09-24T12:55:23.651" v="104" actId="20577"/>
          <ac:spMkLst>
            <pc:docMk/>
            <pc:sldMk cId="137186498" sldId="848"/>
            <ac:spMk id="3" creationId="{E88F526F-4B91-475E-B3EE-2E86A41A2BDB}"/>
          </ac:spMkLst>
        </pc:spChg>
      </pc:sldChg>
      <pc:sldChg chg="add">
        <pc:chgData name="Laurie Hazard" userId="S::lhazard@bocesmaars.org::71b497eb-3eb3-47bd-8872-e714f38e3320" providerId="AD" clId="Web-{83BECA4C-FB89-4D13-B87F-5405919E609E}" dt="2024-09-24T12:49:06.449" v="14"/>
        <pc:sldMkLst>
          <pc:docMk/>
          <pc:sldMk cId="2532089966" sldId="849"/>
        </pc:sldMkLst>
      </pc:sldChg>
      <pc:sldChg chg="add">
        <pc:chgData name="Laurie Hazard" userId="S::lhazard@bocesmaars.org::71b497eb-3eb3-47bd-8872-e714f38e3320" providerId="AD" clId="Web-{83BECA4C-FB89-4D13-B87F-5405919E609E}" dt="2024-09-24T12:49:06.512" v="18"/>
        <pc:sldMkLst>
          <pc:docMk/>
          <pc:sldMk cId="323811902" sldId="850"/>
        </pc:sldMkLst>
      </pc:sldChg>
      <pc:sldChg chg="add">
        <pc:chgData name="Laurie Hazard" userId="S::lhazard@bocesmaars.org::71b497eb-3eb3-47bd-8872-e714f38e3320" providerId="AD" clId="Web-{83BECA4C-FB89-4D13-B87F-5405919E609E}" dt="2024-09-24T12:49:06.528" v="19"/>
        <pc:sldMkLst>
          <pc:docMk/>
          <pc:sldMk cId="793881204" sldId="851"/>
        </pc:sldMkLst>
      </pc:sldChg>
      <pc:sldChg chg="addSp delSp modSp add">
        <pc:chgData name="Laurie Hazard" userId="S::lhazard@bocesmaars.org::71b497eb-3eb3-47bd-8872-e714f38e3320" providerId="AD" clId="Web-{83BECA4C-FB89-4D13-B87F-5405919E609E}" dt="2024-09-24T13:02:12.994" v="121" actId="1076"/>
        <pc:sldMkLst>
          <pc:docMk/>
          <pc:sldMk cId="3325713457" sldId="852"/>
        </pc:sldMkLst>
        <pc:spChg chg="add del mod">
          <ac:chgData name="Laurie Hazard" userId="S::lhazard@bocesmaars.org::71b497eb-3eb3-47bd-8872-e714f38e3320" providerId="AD" clId="Web-{83BECA4C-FB89-4D13-B87F-5405919E609E}" dt="2024-09-24T13:02:01.635" v="117"/>
          <ac:spMkLst>
            <pc:docMk/>
            <pc:sldMk cId="3325713457" sldId="852"/>
            <ac:spMk id="3" creationId="{7837E245-AA27-0F6F-2FCF-FD7888E13CC8}"/>
          </ac:spMkLst>
        </pc:spChg>
        <pc:picChg chg="add mod ord">
          <ac:chgData name="Laurie Hazard" userId="S::lhazard@bocesmaars.org::71b497eb-3eb3-47bd-8872-e714f38e3320" providerId="AD" clId="Web-{83BECA4C-FB89-4D13-B87F-5405919E609E}" dt="2024-09-24T13:02:12.994" v="121" actId="1076"/>
          <ac:picMkLst>
            <pc:docMk/>
            <pc:sldMk cId="3325713457" sldId="852"/>
            <ac:picMk id="5" creationId="{327E4A5C-AF60-FED7-4D9A-79B67D144104}"/>
          </ac:picMkLst>
        </pc:picChg>
        <pc:picChg chg="del">
          <ac:chgData name="Laurie Hazard" userId="S::lhazard@bocesmaars.org::71b497eb-3eb3-47bd-8872-e714f38e3320" providerId="AD" clId="Web-{83BECA4C-FB89-4D13-B87F-5405919E609E}" dt="2024-09-24T13:01:59.916" v="116"/>
          <ac:picMkLst>
            <pc:docMk/>
            <pc:sldMk cId="3325713457" sldId="852"/>
            <ac:picMk id="6" creationId="{F5DE1CCD-21E1-7591-653D-6FE846602643}"/>
          </ac:picMkLst>
        </pc:picChg>
      </pc:sldChg>
      <pc:sldChg chg="addSp delSp modSp add">
        <pc:chgData name="Laurie Hazard" userId="S::lhazard@bocesmaars.org::71b497eb-3eb3-47bd-8872-e714f38e3320" providerId="AD" clId="Web-{83BECA4C-FB89-4D13-B87F-5405919E609E}" dt="2024-09-24T13:02:35.431" v="126" actId="1076"/>
        <pc:sldMkLst>
          <pc:docMk/>
          <pc:sldMk cId="645730134" sldId="853"/>
        </pc:sldMkLst>
        <pc:spChg chg="add del mod">
          <ac:chgData name="Laurie Hazard" userId="S::lhazard@bocesmaars.org::71b497eb-3eb3-47bd-8872-e714f38e3320" providerId="AD" clId="Web-{83BECA4C-FB89-4D13-B87F-5405919E609E}" dt="2024-09-24T13:02:27.135" v="123"/>
          <ac:spMkLst>
            <pc:docMk/>
            <pc:sldMk cId="645730134" sldId="853"/>
            <ac:spMk id="3" creationId="{C1BCE672-F0FC-7FCF-8281-6AEA0D962F0C}"/>
          </ac:spMkLst>
        </pc:spChg>
        <pc:picChg chg="add mod ord">
          <ac:chgData name="Laurie Hazard" userId="S::lhazard@bocesmaars.org::71b497eb-3eb3-47bd-8872-e714f38e3320" providerId="AD" clId="Web-{83BECA4C-FB89-4D13-B87F-5405919E609E}" dt="2024-09-24T13:02:35.431" v="126" actId="1076"/>
          <ac:picMkLst>
            <pc:docMk/>
            <pc:sldMk cId="645730134" sldId="853"/>
            <ac:picMk id="5" creationId="{7A4AD2DD-202B-32AC-7A75-24F03B64F387}"/>
          </ac:picMkLst>
        </pc:picChg>
        <pc:picChg chg="del">
          <ac:chgData name="Laurie Hazard" userId="S::lhazard@bocesmaars.org::71b497eb-3eb3-47bd-8872-e714f38e3320" providerId="AD" clId="Web-{83BECA4C-FB89-4D13-B87F-5405919E609E}" dt="2024-09-24T13:02:25.666" v="122"/>
          <ac:picMkLst>
            <pc:docMk/>
            <pc:sldMk cId="645730134" sldId="853"/>
            <ac:picMk id="7" creationId="{6F43FA66-1F5D-42E0-0EB7-E8F795FD4845}"/>
          </ac:picMkLst>
        </pc:picChg>
      </pc:sldChg>
      <pc:sldChg chg="add ord">
        <pc:chgData name="Laurie Hazard" userId="S::lhazard@bocesmaars.org::71b497eb-3eb3-47bd-8872-e714f38e3320" providerId="AD" clId="Web-{83BECA4C-FB89-4D13-B87F-5405919E609E}" dt="2024-09-24T13:03:33.713" v="131"/>
        <pc:sldMkLst>
          <pc:docMk/>
          <pc:sldMk cId="568422915" sldId="854"/>
        </pc:sldMkLst>
      </pc:sldChg>
      <pc:sldChg chg="add">
        <pc:chgData name="Laurie Hazard" userId="S::lhazard@bocesmaars.org::71b497eb-3eb3-47bd-8872-e714f38e3320" providerId="AD" clId="Web-{83BECA4C-FB89-4D13-B87F-5405919E609E}" dt="2024-09-24T12:49:06.637" v="28"/>
        <pc:sldMkLst>
          <pc:docMk/>
          <pc:sldMk cId="754667132" sldId="855"/>
        </pc:sldMkLst>
      </pc:sldChg>
      <pc:sldChg chg="add">
        <pc:chgData name="Laurie Hazard" userId="S::lhazard@bocesmaars.org::71b497eb-3eb3-47bd-8872-e714f38e3320" providerId="AD" clId="Web-{83BECA4C-FB89-4D13-B87F-5405919E609E}" dt="2024-09-24T12:49:06.668" v="30"/>
        <pc:sldMkLst>
          <pc:docMk/>
          <pc:sldMk cId="2410832482" sldId="856"/>
        </pc:sldMkLst>
      </pc:sldChg>
      <pc:sldChg chg="add ord replId">
        <pc:chgData name="Laurie Hazard" userId="S::lhazard@bocesmaars.org::71b497eb-3eb3-47bd-8872-e714f38e3320" providerId="AD" clId="Web-{83BECA4C-FB89-4D13-B87F-5405919E609E}" dt="2024-09-24T13:03:18.947" v="128"/>
        <pc:sldMkLst>
          <pc:docMk/>
          <pc:sldMk cId="180686226" sldId="857"/>
        </pc:sldMkLst>
      </pc:sldChg>
      <pc:sldChg chg="add ord replId">
        <pc:chgData name="Laurie Hazard" userId="S::lhazard@bocesmaars.org::71b497eb-3eb3-47bd-8872-e714f38e3320" providerId="AD" clId="Web-{83BECA4C-FB89-4D13-B87F-5405919E609E}" dt="2024-09-24T13:44:33.371" v="133"/>
        <pc:sldMkLst>
          <pc:docMk/>
          <pc:sldMk cId="1934315458" sldId="858"/>
        </pc:sldMkLst>
      </pc:sldChg>
    </pc:docChg>
  </pc:docChgLst>
  <pc:docChgLst>
    <pc:chgData name="Patricia Zeiner" userId="S::pzeiner@bocesmaars.org::4e19faa8-5444-47f4-82da-737d2afef152" providerId="AD" clId="Web-{3B963D8E-9199-4630-B607-CFFE909E3359}"/>
    <pc:docChg chg="modSld">
      <pc:chgData name="Patricia Zeiner" userId="S::pzeiner@bocesmaars.org::4e19faa8-5444-47f4-82da-737d2afef152" providerId="AD" clId="Web-{3B963D8E-9199-4630-B607-CFFE909E3359}" dt="2021-09-27T14:14:36.071" v="94" actId="20577"/>
      <pc:docMkLst>
        <pc:docMk/>
      </pc:docMkLst>
      <pc:sldChg chg="modSp">
        <pc:chgData name="Patricia Zeiner" userId="S::pzeiner@bocesmaars.org::4e19faa8-5444-47f4-82da-737d2afef152" providerId="AD" clId="Web-{3B963D8E-9199-4630-B607-CFFE909E3359}" dt="2021-09-27T14:14:36.071" v="94" actId="20577"/>
        <pc:sldMkLst>
          <pc:docMk/>
          <pc:sldMk cId="1645055642" sldId="703"/>
        </pc:sldMkLst>
        <pc:spChg chg="mod">
          <ac:chgData name="Patricia Zeiner" userId="S::pzeiner@bocesmaars.org::4e19faa8-5444-47f4-82da-737d2afef152" providerId="AD" clId="Web-{3B963D8E-9199-4630-B607-CFFE909E3359}" dt="2021-09-27T14:14:36.071" v="94" actId="20577"/>
          <ac:spMkLst>
            <pc:docMk/>
            <pc:sldMk cId="1645055642" sldId="703"/>
            <ac:spMk id="4" creationId="{00000000-0000-0000-0000-000000000000}"/>
          </ac:spMkLst>
        </pc:spChg>
      </pc:sldChg>
    </pc:docChg>
  </pc:docChgLst>
  <pc:docChgLst>
    <pc:chgData name="Laurie Hazard" userId="S::lhazard@bocesmaars.org::71b497eb-3eb3-47bd-8872-e714f38e3320" providerId="AD" clId="Web-{72CAED47-42C3-4B40-ABAF-5E84D8415E4A}"/>
    <pc:docChg chg="modSld">
      <pc:chgData name="Laurie Hazard" userId="S::lhazard@bocesmaars.org::71b497eb-3eb3-47bd-8872-e714f38e3320" providerId="AD" clId="Web-{72CAED47-42C3-4B40-ABAF-5E84D8415E4A}" dt="2022-09-26T16:14:07.634" v="240" actId="20577"/>
      <pc:docMkLst>
        <pc:docMk/>
      </pc:docMkLst>
      <pc:sldChg chg="addSp delSp modSp mod modClrScheme chgLayout">
        <pc:chgData name="Laurie Hazard" userId="S::lhazard@bocesmaars.org::71b497eb-3eb3-47bd-8872-e714f38e3320" providerId="AD" clId="Web-{72CAED47-42C3-4B40-ABAF-5E84D8415E4A}" dt="2022-09-26T16:14:07.634" v="240" actId="20577"/>
        <pc:sldMkLst>
          <pc:docMk/>
          <pc:sldMk cId="2086097319" sldId="754"/>
        </pc:sldMkLst>
        <pc:spChg chg="mod ord">
          <ac:chgData name="Laurie Hazard" userId="S::lhazard@bocesmaars.org::71b497eb-3eb3-47bd-8872-e714f38e3320" providerId="AD" clId="Web-{72CAED47-42C3-4B40-ABAF-5E84D8415E4A}" dt="2022-09-26T16:00:36.694" v="108"/>
          <ac:spMkLst>
            <pc:docMk/>
            <pc:sldMk cId="2086097319" sldId="754"/>
            <ac:spMk id="2" creationId="{83108B5D-191D-48FE-A931-7E9933F5945D}"/>
          </ac:spMkLst>
        </pc:spChg>
        <pc:spChg chg="mod ord">
          <ac:chgData name="Laurie Hazard" userId="S::lhazard@bocesmaars.org::71b497eb-3eb3-47bd-8872-e714f38e3320" providerId="AD" clId="Web-{72CAED47-42C3-4B40-ABAF-5E84D8415E4A}" dt="2022-09-26T16:14:07.634" v="240" actId="20577"/>
          <ac:spMkLst>
            <pc:docMk/>
            <pc:sldMk cId="2086097319" sldId="754"/>
            <ac:spMk id="3" creationId="{9E3DE6BD-3790-4E58-A2C6-1FA28B645633}"/>
          </ac:spMkLst>
        </pc:spChg>
        <pc:spChg chg="mod ord">
          <ac:chgData name="Laurie Hazard" userId="S::lhazard@bocesmaars.org::71b497eb-3eb3-47bd-8872-e714f38e3320" providerId="AD" clId="Web-{72CAED47-42C3-4B40-ABAF-5E84D8415E4A}" dt="2022-09-26T16:00:36.694" v="108"/>
          <ac:spMkLst>
            <pc:docMk/>
            <pc:sldMk cId="2086097319" sldId="754"/>
            <ac:spMk id="4" creationId="{E28640A4-C6CF-4931-A661-95AAF11739B5}"/>
          </ac:spMkLst>
        </pc:spChg>
        <pc:spChg chg="del">
          <ac:chgData name="Laurie Hazard" userId="S::lhazard@bocesmaars.org::71b497eb-3eb3-47bd-8872-e714f38e3320" providerId="AD" clId="Web-{72CAED47-42C3-4B40-ABAF-5E84D8415E4A}" dt="2022-09-26T15:57:07.373" v="11"/>
          <ac:spMkLst>
            <pc:docMk/>
            <pc:sldMk cId="2086097319" sldId="754"/>
            <ac:spMk id="5" creationId="{9A6ACE07-60F8-4E9C-9ADD-F03A5FEA78CC}"/>
          </ac:spMkLst>
        </pc:spChg>
        <pc:spChg chg="add del mod">
          <ac:chgData name="Laurie Hazard" userId="S::lhazard@bocesmaars.org::71b497eb-3eb3-47bd-8872-e714f38e3320" providerId="AD" clId="Web-{72CAED47-42C3-4B40-ABAF-5E84D8415E4A}" dt="2022-09-26T16:00:36.694" v="108"/>
          <ac:spMkLst>
            <pc:docMk/>
            <pc:sldMk cId="2086097319" sldId="754"/>
            <ac:spMk id="7" creationId="{D9FD0827-D404-2A05-382C-94FD36A9E9B4}"/>
          </ac:spMkLst>
        </pc:spChg>
      </pc:sldChg>
    </pc:docChg>
  </pc:docChgLst>
  <pc:docChgLst>
    <pc:chgData name="Matthew Fredericks" userId="S::mfrederi@bocesmaars.org::7fa590d3-d307-409c-8b5e-ceb5b8b39494" providerId="AD" clId="Web-{D3884309-598A-4817-BD5E-6D7346C279C8}"/>
    <pc:docChg chg="modSld">
      <pc:chgData name="Matthew Fredericks" userId="S::mfrederi@bocesmaars.org::7fa590d3-d307-409c-8b5e-ceb5b8b39494" providerId="AD" clId="Web-{D3884309-598A-4817-BD5E-6D7346C279C8}" dt="2023-10-13T19:12:34.909" v="426" actId="20577"/>
      <pc:docMkLst>
        <pc:docMk/>
      </pc:docMkLst>
      <pc:sldChg chg="addSp delSp modSp">
        <pc:chgData name="Matthew Fredericks" userId="S::mfrederi@bocesmaars.org::7fa590d3-d307-409c-8b5e-ceb5b8b39494" providerId="AD" clId="Web-{D3884309-598A-4817-BD5E-6D7346C279C8}" dt="2023-10-13T17:57:01.511" v="310" actId="1076"/>
        <pc:sldMkLst>
          <pc:docMk/>
          <pc:sldMk cId="710025722" sldId="761"/>
        </pc:sldMkLst>
        <pc:spChg chg="add mod">
          <ac:chgData name="Matthew Fredericks" userId="S::mfrederi@bocesmaars.org::7fa590d3-d307-409c-8b5e-ceb5b8b39494" providerId="AD" clId="Web-{D3884309-598A-4817-BD5E-6D7346C279C8}" dt="2023-10-13T17:55:26.117" v="309" actId="20577"/>
          <ac:spMkLst>
            <pc:docMk/>
            <pc:sldMk cId="710025722" sldId="761"/>
            <ac:spMk id="5" creationId="{5D3137D6-D157-7DFA-E302-127F28501D43}"/>
          </ac:spMkLst>
        </pc:spChg>
        <pc:spChg chg="mod">
          <ac:chgData name="Matthew Fredericks" userId="S::mfrederi@bocesmaars.org::7fa590d3-d307-409c-8b5e-ceb5b8b39494" providerId="AD" clId="Web-{D3884309-598A-4817-BD5E-6D7346C279C8}" dt="2023-10-13T16:02:12.711" v="92" actId="1076"/>
          <ac:spMkLst>
            <pc:docMk/>
            <pc:sldMk cId="710025722" sldId="761"/>
            <ac:spMk id="6" creationId="{00000000-0000-0000-0000-000000000000}"/>
          </ac:spMkLst>
        </pc:spChg>
        <pc:spChg chg="mod">
          <ac:chgData name="Matthew Fredericks" userId="S::mfrederi@bocesmaars.org::7fa590d3-d307-409c-8b5e-ceb5b8b39494" providerId="AD" clId="Web-{D3884309-598A-4817-BD5E-6D7346C279C8}" dt="2023-10-13T15:52:04.711" v="78" actId="1076"/>
          <ac:spMkLst>
            <pc:docMk/>
            <pc:sldMk cId="710025722" sldId="761"/>
            <ac:spMk id="7" creationId="{B1BD2437-7271-FB16-C65C-644EA0AD6B9E}"/>
          </ac:spMkLst>
        </pc:spChg>
        <pc:spChg chg="mod">
          <ac:chgData name="Matthew Fredericks" userId="S::mfrederi@bocesmaars.org::7fa590d3-d307-409c-8b5e-ceb5b8b39494" providerId="AD" clId="Web-{D3884309-598A-4817-BD5E-6D7346C279C8}" dt="2023-10-13T15:50:35.253" v="75" actId="14100"/>
          <ac:spMkLst>
            <pc:docMk/>
            <pc:sldMk cId="710025722" sldId="761"/>
            <ac:spMk id="9" creationId="{BDC79D6D-49C8-4173-71A6-C8B28B77E6FF}"/>
          </ac:spMkLst>
        </pc:spChg>
        <pc:picChg chg="add mod">
          <ac:chgData name="Matthew Fredericks" userId="S::mfrederi@bocesmaars.org::7fa590d3-d307-409c-8b5e-ceb5b8b39494" providerId="AD" clId="Web-{D3884309-598A-4817-BD5E-6D7346C279C8}" dt="2023-10-13T17:57:01.511" v="310" actId="1076"/>
          <ac:picMkLst>
            <pc:docMk/>
            <pc:sldMk cId="710025722" sldId="761"/>
            <ac:picMk id="2" creationId="{CF6B607B-67BD-2698-A9D0-031E68727A72}"/>
          </ac:picMkLst>
        </pc:picChg>
        <pc:picChg chg="add mod">
          <ac:chgData name="Matthew Fredericks" userId="S::mfrederi@bocesmaars.org::7fa590d3-d307-409c-8b5e-ceb5b8b39494" providerId="AD" clId="Web-{D3884309-598A-4817-BD5E-6D7346C279C8}" dt="2023-10-13T16:19:00.201" v="184" actId="1076"/>
          <ac:picMkLst>
            <pc:docMk/>
            <pc:sldMk cId="710025722" sldId="761"/>
            <ac:picMk id="3" creationId="{5F234385-420F-215D-1DFD-296094DBF845}"/>
          </ac:picMkLst>
        </pc:picChg>
        <pc:picChg chg="add del mod">
          <ac:chgData name="Matthew Fredericks" userId="S::mfrederi@bocesmaars.org::7fa590d3-d307-409c-8b5e-ceb5b8b39494" providerId="AD" clId="Web-{D3884309-598A-4817-BD5E-6D7346C279C8}" dt="2023-10-13T16:26:35.990" v="192"/>
          <ac:picMkLst>
            <pc:docMk/>
            <pc:sldMk cId="710025722" sldId="761"/>
            <ac:picMk id="8" creationId="{1830A129-ED48-F80D-0A8B-F1A3FF1F2448}"/>
          </ac:picMkLst>
        </pc:picChg>
        <pc:picChg chg="add del mod">
          <ac:chgData name="Matthew Fredericks" userId="S::mfrederi@bocesmaars.org::7fa590d3-d307-409c-8b5e-ceb5b8b39494" providerId="AD" clId="Web-{D3884309-598A-4817-BD5E-6D7346C279C8}" dt="2023-10-13T16:44:46.062" v="289"/>
          <ac:picMkLst>
            <pc:docMk/>
            <pc:sldMk cId="710025722" sldId="761"/>
            <ac:picMk id="10" creationId="{B359E492-1D56-6779-78E4-7C3D2D612B8A}"/>
          </ac:picMkLst>
        </pc:picChg>
        <pc:picChg chg="add mod">
          <ac:chgData name="Matthew Fredericks" userId="S::mfrederi@bocesmaars.org::7fa590d3-d307-409c-8b5e-ceb5b8b39494" providerId="AD" clId="Web-{D3884309-598A-4817-BD5E-6D7346C279C8}" dt="2023-10-13T16:46:17.739" v="295" actId="1076"/>
          <ac:picMkLst>
            <pc:docMk/>
            <pc:sldMk cId="710025722" sldId="761"/>
            <ac:picMk id="11" creationId="{FF1C1E57-0C1C-B0FC-574F-8832BF6A64D1}"/>
          </ac:picMkLst>
        </pc:picChg>
      </pc:sldChg>
      <pc:sldChg chg="modSp">
        <pc:chgData name="Matthew Fredericks" userId="S::mfrederi@bocesmaars.org::7fa590d3-d307-409c-8b5e-ceb5b8b39494" providerId="AD" clId="Web-{D3884309-598A-4817-BD5E-6D7346C279C8}" dt="2023-10-13T19:12:34.909" v="426" actId="20577"/>
        <pc:sldMkLst>
          <pc:docMk/>
          <pc:sldMk cId="3090831493" sldId="818"/>
        </pc:sldMkLst>
        <pc:spChg chg="mod">
          <ac:chgData name="Matthew Fredericks" userId="S::mfrederi@bocesmaars.org::7fa590d3-d307-409c-8b5e-ceb5b8b39494" providerId="AD" clId="Web-{D3884309-598A-4817-BD5E-6D7346C279C8}" dt="2023-10-13T19:12:34.909" v="426" actId="20577"/>
          <ac:spMkLst>
            <pc:docMk/>
            <pc:sldMk cId="3090831493" sldId="818"/>
            <ac:spMk id="7" creationId="{C7F1A68A-3C3C-B6B4-02B7-20EA7D63ABD9}"/>
          </ac:spMkLst>
        </pc:spChg>
      </pc:sldChg>
      <pc:sldChg chg="addSp delSp modSp">
        <pc:chgData name="Matthew Fredericks" userId="S::mfrederi@bocesmaars.org::7fa590d3-d307-409c-8b5e-ceb5b8b39494" providerId="AD" clId="Web-{D3884309-598A-4817-BD5E-6D7346C279C8}" dt="2023-10-13T18:15:58.728" v="412" actId="20577"/>
        <pc:sldMkLst>
          <pc:docMk/>
          <pc:sldMk cId="4069822255" sldId="821"/>
        </pc:sldMkLst>
        <pc:spChg chg="mod">
          <ac:chgData name="Matthew Fredericks" userId="S::mfrederi@bocesmaars.org::7fa590d3-d307-409c-8b5e-ceb5b8b39494" providerId="AD" clId="Web-{D3884309-598A-4817-BD5E-6D7346C279C8}" dt="2023-10-13T18:14:04.661" v="364" actId="20577"/>
          <ac:spMkLst>
            <pc:docMk/>
            <pc:sldMk cId="4069822255" sldId="821"/>
            <ac:spMk id="2" creationId="{57E49380-E1CD-53C7-CB00-968BCA2D2B2D}"/>
          </ac:spMkLst>
        </pc:spChg>
        <pc:spChg chg="mod">
          <ac:chgData name="Matthew Fredericks" userId="S::mfrederi@bocesmaars.org::7fa590d3-d307-409c-8b5e-ceb5b8b39494" providerId="AD" clId="Web-{D3884309-598A-4817-BD5E-6D7346C279C8}" dt="2023-10-13T18:15:58.728" v="412" actId="20577"/>
          <ac:spMkLst>
            <pc:docMk/>
            <pc:sldMk cId="4069822255" sldId="821"/>
            <ac:spMk id="7" creationId="{ABDE054C-B0EC-ADE2-4F01-C7019B8FEAA6}"/>
          </ac:spMkLst>
        </pc:spChg>
        <pc:picChg chg="add mod modCrop">
          <ac:chgData name="Matthew Fredericks" userId="S::mfrederi@bocesmaars.org::7fa590d3-d307-409c-8b5e-ceb5b8b39494" providerId="AD" clId="Web-{D3884309-598A-4817-BD5E-6D7346C279C8}" dt="2023-10-13T18:13:18.175" v="326"/>
          <ac:picMkLst>
            <pc:docMk/>
            <pc:sldMk cId="4069822255" sldId="821"/>
            <ac:picMk id="6" creationId="{0B4AE3A3-E2A7-A110-E1A9-69BEA5E627D4}"/>
          </ac:picMkLst>
        </pc:picChg>
        <pc:picChg chg="add del mod">
          <ac:chgData name="Matthew Fredericks" userId="S::mfrederi@bocesmaars.org::7fa590d3-d307-409c-8b5e-ceb5b8b39494" providerId="AD" clId="Web-{D3884309-598A-4817-BD5E-6D7346C279C8}" dt="2023-10-13T18:13:34.425" v="336"/>
          <ac:picMkLst>
            <pc:docMk/>
            <pc:sldMk cId="4069822255" sldId="821"/>
            <ac:picMk id="10" creationId="{0F0F6371-0E26-FFFC-7E51-0C8856996C9C}"/>
          </ac:picMkLst>
        </pc:picChg>
        <pc:picChg chg="del">
          <ac:chgData name="Matthew Fredericks" userId="S::mfrederi@bocesmaars.org::7fa590d3-d307-409c-8b5e-ceb5b8b39494" providerId="AD" clId="Web-{D3884309-598A-4817-BD5E-6D7346C279C8}" dt="2023-10-13T18:13:11.768" v="324"/>
          <ac:picMkLst>
            <pc:docMk/>
            <pc:sldMk cId="4069822255" sldId="821"/>
            <ac:picMk id="12" creationId="{1C387183-EE9F-84BD-BD38-C2A5898ABDCF}"/>
          </ac:picMkLst>
        </pc:picChg>
        <pc:picChg chg="add mod">
          <ac:chgData name="Matthew Fredericks" userId="S::mfrederi@bocesmaars.org::7fa590d3-d307-409c-8b5e-ceb5b8b39494" providerId="AD" clId="Web-{D3884309-598A-4817-BD5E-6D7346C279C8}" dt="2023-10-13T18:15:35.039" v="406" actId="1076"/>
          <ac:picMkLst>
            <pc:docMk/>
            <pc:sldMk cId="4069822255" sldId="821"/>
            <ac:picMk id="14" creationId="{EEA0391E-5BC5-0497-E70A-E7B6A6D41DDE}"/>
          </ac:picMkLst>
        </pc:picChg>
      </pc:sldChg>
    </pc:docChg>
  </pc:docChgLst>
  <pc:docChgLst>
    <pc:chgData name="Matthew Fredericks" userId="S::mfrederi@bocesmaars.org::7fa590d3-d307-409c-8b5e-ceb5b8b39494" providerId="AD" clId="Web-{58966DBD-EC1B-80FC-E3D4-BEDDDDF1D394}"/>
    <pc:docChg chg="addSld delSld modSld modSection">
      <pc:chgData name="Matthew Fredericks" userId="S::mfrederi@bocesmaars.org::7fa590d3-d307-409c-8b5e-ceb5b8b39494" providerId="AD" clId="Web-{58966DBD-EC1B-80FC-E3D4-BEDDDDF1D394}" dt="2024-09-27T18:29:43.568" v="172" actId="1076"/>
      <pc:docMkLst>
        <pc:docMk/>
      </pc:docMkLst>
      <pc:sldChg chg="add">
        <pc:chgData name="Matthew Fredericks" userId="S::mfrederi@bocesmaars.org::7fa590d3-d307-409c-8b5e-ceb5b8b39494" providerId="AD" clId="Web-{58966DBD-EC1B-80FC-E3D4-BEDDDDF1D394}" dt="2024-09-27T16:51:38.832" v="8"/>
        <pc:sldMkLst>
          <pc:docMk/>
          <pc:sldMk cId="3139517352" sldId="257"/>
        </pc:sldMkLst>
      </pc:sldChg>
      <pc:sldChg chg="del">
        <pc:chgData name="Matthew Fredericks" userId="S::mfrederi@bocesmaars.org::7fa590d3-d307-409c-8b5e-ceb5b8b39494" providerId="AD" clId="Web-{58966DBD-EC1B-80FC-E3D4-BEDDDDF1D394}" dt="2024-09-27T16:47:14.879" v="7"/>
        <pc:sldMkLst>
          <pc:docMk/>
          <pc:sldMk cId="710025722" sldId="761"/>
        </pc:sldMkLst>
      </pc:sldChg>
      <pc:sldChg chg="del">
        <pc:chgData name="Matthew Fredericks" userId="S::mfrederi@bocesmaars.org::7fa590d3-d307-409c-8b5e-ceb5b8b39494" providerId="AD" clId="Web-{58966DBD-EC1B-80FC-E3D4-BEDDDDF1D394}" dt="2024-09-27T16:51:53.801" v="19"/>
        <pc:sldMkLst>
          <pc:docMk/>
          <pc:sldMk cId="3090831493" sldId="818"/>
        </pc:sldMkLst>
      </pc:sldChg>
      <pc:sldChg chg="del">
        <pc:chgData name="Matthew Fredericks" userId="S::mfrederi@bocesmaars.org::7fa590d3-d307-409c-8b5e-ceb5b8b39494" providerId="AD" clId="Web-{58966DBD-EC1B-80FC-E3D4-BEDDDDF1D394}" dt="2024-09-27T16:47:11.519" v="6"/>
        <pc:sldMkLst>
          <pc:docMk/>
          <pc:sldMk cId="594832357" sldId="819"/>
        </pc:sldMkLst>
      </pc:sldChg>
      <pc:sldChg chg="del">
        <pc:chgData name="Matthew Fredericks" userId="S::mfrederi@bocesmaars.org::7fa590d3-d307-409c-8b5e-ceb5b8b39494" providerId="AD" clId="Web-{58966DBD-EC1B-80FC-E3D4-BEDDDDF1D394}" dt="2024-09-27T16:47:09.332" v="5"/>
        <pc:sldMkLst>
          <pc:docMk/>
          <pc:sldMk cId="3515730865" sldId="820"/>
        </pc:sldMkLst>
      </pc:sldChg>
      <pc:sldChg chg="del">
        <pc:chgData name="Matthew Fredericks" userId="S::mfrederi@bocesmaars.org::7fa590d3-d307-409c-8b5e-ceb5b8b39494" providerId="AD" clId="Web-{58966DBD-EC1B-80FC-E3D4-BEDDDDF1D394}" dt="2024-09-27T16:47:07.425" v="4"/>
        <pc:sldMkLst>
          <pc:docMk/>
          <pc:sldMk cId="4069822255" sldId="821"/>
        </pc:sldMkLst>
      </pc:sldChg>
      <pc:sldChg chg="del">
        <pc:chgData name="Matthew Fredericks" userId="S::mfrederi@bocesmaars.org::7fa590d3-d307-409c-8b5e-ceb5b8b39494" providerId="AD" clId="Web-{58966DBD-EC1B-80FC-E3D4-BEDDDDF1D394}" dt="2024-09-27T16:47:05.222" v="3"/>
        <pc:sldMkLst>
          <pc:docMk/>
          <pc:sldMk cId="3741301785" sldId="822"/>
        </pc:sldMkLst>
      </pc:sldChg>
      <pc:sldChg chg="del">
        <pc:chgData name="Matthew Fredericks" userId="S::mfrederi@bocesmaars.org::7fa590d3-d307-409c-8b5e-ceb5b8b39494" providerId="AD" clId="Web-{58966DBD-EC1B-80FC-E3D4-BEDDDDF1D394}" dt="2024-09-27T16:47:01.519" v="2"/>
        <pc:sldMkLst>
          <pc:docMk/>
          <pc:sldMk cId="771902100" sldId="823"/>
        </pc:sldMkLst>
      </pc:sldChg>
      <pc:sldChg chg="del">
        <pc:chgData name="Matthew Fredericks" userId="S::mfrederi@bocesmaars.org::7fa590d3-d307-409c-8b5e-ceb5b8b39494" providerId="AD" clId="Web-{58966DBD-EC1B-80FC-E3D4-BEDDDDF1D394}" dt="2024-09-27T16:46:59.441" v="1"/>
        <pc:sldMkLst>
          <pc:docMk/>
          <pc:sldMk cId="3971423964" sldId="824"/>
        </pc:sldMkLst>
      </pc:sldChg>
      <pc:sldChg chg="del">
        <pc:chgData name="Matthew Fredericks" userId="S::mfrederi@bocesmaars.org::7fa590d3-d307-409c-8b5e-ceb5b8b39494" providerId="AD" clId="Web-{58966DBD-EC1B-80FC-E3D4-BEDDDDF1D394}" dt="2024-09-27T16:46:57.175" v="0"/>
        <pc:sldMkLst>
          <pc:docMk/>
          <pc:sldMk cId="1153959657" sldId="825"/>
        </pc:sldMkLst>
      </pc:sldChg>
      <pc:sldChg chg="add">
        <pc:chgData name="Matthew Fredericks" userId="S::mfrederi@bocesmaars.org::7fa590d3-d307-409c-8b5e-ceb5b8b39494" providerId="AD" clId="Web-{58966DBD-EC1B-80FC-E3D4-BEDDDDF1D394}" dt="2024-09-27T16:51:38.848" v="9"/>
        <pc:sldMkLst>
          <pc:docMk/>
          <pc:sldMk cId="1364534629" sldId="863"/>
        </pc:sldMkLst>
      </pc:sldChg>
      <pc:sldChg chg="delSp modSp add addAnim delAnim modAnim">
        <pc:chgData name="Matthew Fredericks" userId="S::mfrederi@bocesmaars.org::7fa590d3-d307-409c-8b5e-ceb5b8b39494" providerId="AD" clId="Web-{58966DBD-EC1B-80FC-E3D4-BEDDDDF1D394}" dt="2024-09-27T17:23:39.379" v="137"/>
        <pc:sldMkLst>
          <pc:docMk/>
          <pc:sldMk cId="4145360609" sldId="864"/>
        </pc:sldMkLst>
        <pc:picChg chg="del mod">
          <ac:chgData name="Matthew Fredericks" userId="S::mfrederi@bocesmaars.org::7fa590d3-d307-409c-8b5e-ceb5b8b39494" providerId="AD" clId="Web-{58966DBD-EC1B-80FC-E3D4-BEDDDDF1D394}" dt="2024-09-27T17:22:53.410" v="133"/>
          <ac:picMkLst>
            <pc:docMk/>
            <pc:sldMk cId="4145360609" sldId="864"/>
            <ac:picMk id="4" creationId="{18F897C6-E356-22A8-46DE-49D1541068A1}"/>
          </ac:picMkLst>
        </pc:picChg>
        <pc:picChg chg="del mod">
          <ac:chgData name="Matthew Fredericks" userId="S::mfrederi@bocesmaars.org::7fa590d3-d307-409c-8b5e-ceb5b8b39494" providerId="AD" clId="Web-{58966DBD-EC1B-80FC-E3D4-BEDDDDF1D394}" dt="2024-09-27T17:22:55.753" v="134"/>
          <ac:picMkLst>
            <pc:docMk/>
            <pc:sldMk cId="4145360609" sldId="864"/>
            <ac:picMk id="10" creationId="{335CDBA2-9740-EFC5-A3B6-9E16AEBEFCBC}"/>
          </ac:picMkLst>
        </pc:picChg>
        <pc:picChg chg="del mod">
          <ac:chgData name="Matthew Fredericks" userId="S::mfrederi@bocesmaars.org::7fa590d3-d307-409c-8b5e-ceb5b8b39494" providerId="AD" clId="Web-{58966DBD-EC1B-80FC-E3D4-BEDDDDF1D394}" dt="2024-09-27T17:22:49.753" v="132"/>
          <ac:picMkLst>
            <pc:docMk/>
            <pc:sldMk cId="4145360609" sldId="864"/>
            <ac:picMk id="1030" creationId="{89C77790-220F-D1AD-A5D3-A4DE164F8D18}"/>
          </ac:picMkLst>
        </pc:picChg>
      </pc:sldChg>
      <pc:sldChg chg="add">
        <pc:chgData name="Matthew Fredericks" userId="S::mfrederi@bocesmaars.org::7fa590d3-d307-409c-8b5e-ceb5b8b39494" providerId="AD" clId="Web-{58966DBD-EC1B-80FC-E3D4-BEDDDDF1D394}" dt="2024-09-27T16:51:38.879" v="11"/>
        <pc:sldMkLst>
          <pc:docMk/>
          <pc:sldMk cId="3460246113" sldId="865"/>
        </pc:sldMkLst>
      </pc:sldChg>
      <pc:sldChg chg="add">
        <pc:chgData name="Matthew Fredericks" userId="S::mfrederi@bocesmaars.org::7fa590d3-d307-409c-8b5e-ceb5b8b39494" providerId="AD" clId="Web-{58966DBD-EC1B-80FC-E3D4-BEDDDDF1D394}" dt="2024-09-27T16:51:38.895" v="12"/>
        <pc:sldMkLst>
          <pc:docMk/>
          <pc:sldMk cId="782302437" sldId="866"/>
        </pc:sldMkLst>
      </pc:sldChg>
      <pc:sldChg chg="modSp add modAnim">
        <pc:chgData name="Matthew Fredericks" userId="S::mfrederi@bocesmaars.org::7fa590d3-d307-409c-8b5e-ceb5b8b39494" providerId="AD" clId="Web-{58966DBD-EC1B-80FC-E3D4-BEDDDDF1D394}" dt="2024-09-27T18:29:43.568" v="172" actId="1076"/>
        <pc:sldMkLst>
          <pc:docMk/>
          <pc:sldMk cId="1861997486" sldId="867"/>
        </pc:sldMkLst>
        <pc:picChg chg="mod">
          <ac:chgData name="Matthew Fredericks" userId="S::mfrederi@bocesmaars.org::7fa590d3-d307-409c-8b5e-ceb5b8b39494" providerId="AD" clId="Web-{58966DBD-EC1B-80FC-E3D4-BEDDDDF1D394}" dt="2024-09-27T18:29:43.568" v="172" actId="1076"/>
          <ac:picMkLst>
            <pc:docMk/>
            <pc:sldMk cId="1861997486" sldId="867"/>
            <ac:picMk id="4" creationId="{BE98D20A-F3C3-EDE9-49DD-F2E806B931B1}"/>
          </ac:picMkLst>
        </pc:picChg>
      </pc:sldChg>
      <pc:sldChg chg="add">
        <pc:chgData name="Matthew Fredericks" userId="S::mfrederi@bocesmaars.org::7fa590d3-d307-409c-8b5e-ceb5b8b39494" providerId="AD" clId="Web-{58966DBD-EC1B-80FC-E3D4-BEDDDDF1D394}" dt="2024-09-27T16:51:38.926" v="14"/>
        <pc:sldMkLst>
          <pc:docMk/>
          <pc:sldMk cId="1811363167" sldId="868"/>
        </pc:sldMkLst>
      </pc:sldChg>
      <pc:sldChg chg="add">
        <pc:chgData name="Matthew Fredericks" userId="S::mfrederi@bocesmaars.org::7fa590d3-d307-409c-8b5e-ceb5b8b39494" providerId="AD" clId="Web-{58966DBD-EC1B-80FC-E3D4-BEDDDDF1D394}" dt="2024-09-27T16:51:38.926" v="15"/>
        <pc:sldMkLst>
          <pc:docMk/>
          <pc:sldMk cId="2338820074" sldId="869"/>
        </pc:sldMkLst>
      </pc:sldChg>
      <pc:sldChg chg="add">
        <pc:chgData name="Matthew Fredericks" userId="S::mfrederi@bocesmaars.org::7fa590d3-d307-409c-8b5e-ceb5b8b39494" providerId="AD" clId="Web-{58966DBD-EC1B-80FC-E3D4-BEDDDDF1D394}" dt="2024-09-27T16:51:38.942" v="16"/>
        <pc:sldMkLst>
          <pc:docMk/>
          <pc:sldMk cId="2584962397" sldId="870"/>
        </pc:sldMkLst>
      </pc:sldChg>
      <pc:sldChg chg="add">
        <pc:chgData name="Matthew Fredericks" userId="S::mfrederi@bocesmaars.org::7fa590d3-d307-409c-8b5e-ceb5b8b39494" providerId="AD" clId="Web-{58966DBD-EC1B-80FC-E3D4-BEDDDDF1D394}" dt="2024-09-27T16:51:38.957" v="17"/>
        <pc:sldMkLst>
          <pc:docMk/>
          <pc:sldMk cId="2491844121" sldId="871"/>
        </pc:sldMkLst>
      </pc:sldChg>
      <pc:sldChg chg="add">
        <pc:chgData name="Matthew Fredericks" userId="S::mfrederi@bocesmaars.org::7fa590d3-d307-409c-8b5e-ceb5b8b39494" providerId="AD" clId="Web-{58966DBD-EC1B-80FC-E3D4-BEDDDDF1D394}" dt="2024-09-27T16:51:38.973" v="18"/>
        <pc:sldMkLst>
          <pc:docMk/>
          <pc:sldMk cId="1321907015" sldId="872"/>
        </pc:sldMkLst>
      </pc:sldChg>
      <pc:sldChg chg="delSp modSp add replId addAnim delAnim modAnim">
        <pc:chgData name="Matthew Fredericks" userId="S::mfrederi@bocesmaars.org::7fa590d3-d307-409c-8b5e-ceb5b8b39494" providerId="AD" clId="Web-{58966DBD-EC1B-80FC-E3D4-BEDDDDF1D394}" dt="2024-09-27T17:27:24.051" v="169" actId="1076"/>
        <pc:sldMkLst>
          <pc:docMk/>
          <pc:sldMk cId="2865320361" sldId="873"/>
        </pc:sldMkLst>
        <pc:picChg chg="mod">
          <ac:chgData name="Matthew Fredericks" userId="S::mfrederi@bocesmaars.org::7fa590d3-d307-409c-8b5e-ceb5b8b39494" providerId="AD" clId="Web-{58966DBD-EC1B-80FC-E3D4-BEDDDDF1D394}" dt="2024-09-27T17:26:34.895" v="163" actId="1076"/>
          <ac:picMkLst>
            <pc:docMk/>
            <pc:sldMk cId="2865320361" sldId="873"/>
            <ac:picMk id="4" creationId="{18F897C6-E356-22A8-46DE-49D1541068A1}"/>
          </ac:picMkLst>
        </pc:picChg>
        <pc:picChg chg="del">
          <ac:chgData name="Matthew Fredericks" userId="S::mfrederi@bocesmaars.org::7fa590d3-d307-409c-8b5e-ceb5b8b39494" providerId="AD" clId="Web-{58966DBD-EC1B-80FC-E3D4-BEDDDDF1D394}" dt="2024-09-27T17:24:18.285" v="141"/>
          <ac:picMkLst>
            <pc:docMk/>
            <pc:sldMk cId="2865320361" sldId="873"/>
            <ac:picMk id="8" creationId="{26C54F6C-8C59-EAB9-129E-18E65026E6F1}"/>
          </ac:picMkLst>
        </pc:picChg>
        <pc:picChg chg="mod">
          <ac:chgData name="Matthew Fredericks" userId="S::mfrederi@bocesmaars.org::7fa590d3-d307-409c-8b5e-ceb5b8b39494" providerId="AD" clId="Web-{58966DBD-EC1B-80FC-E3D4-BEDDDDF1D394}" dt="2024-09-27T17:25:14.379" v="149" actId="1076"/>
          <ac:picMkLst>
            <pc:docMk/>
            <pc:sldMk cId="2865320361" sldId="873"/>
            <ac:picMk id="10" creationId="{335CDBA2-9740-EFC5-A3B6-9E16AEBEFCBC}"/>
          </ac:picMkLst>
        </pc:picChg>
        <pc:picChg chg="mod">
          <ac:chgData name="Matthew Fredericks" userId="S::mfrederi@bocesmaars.org::7fa590d3-d307-409c-8b5e-ceb5b8b39494" providerId="AD" clId="Web-{58966DBD-EC1B-80FC-E3D4-BEDDDDF1D394}" dt="2024-09-27T17:27:24.051" v="169" actId="1076"/>
          <ac:picMkLst>
            <pc:docMk/>
            <pc:sldMk cId="2865320361" sldId="873"/>
            <ac:picMk id="1030" creationId="{89C77790-220F-D1AD-A5D3-A4DE164F8D18}"/>
          </ac:picMkLst>
        </pc:picChg>
      </pc:sldChg>
    </pc:docChg>
  </pc:docChgLst>
  <pc:docChgLst>
    <pc:chgData name="Laurie Hazard" userId="S::lhazard@bocesmaars.org::71b497eb-3eb3-47bd-8872-e714f38e3320" providerId="AD" clId="Web-{40C4144D-B2F3-46B0-837A-D656521BD88C}"/>
    <pc:docChg chg="modSld">
      <pc:chgData name="Laurie Hazard" userId="S::lhazard@bocesmaars.org::71b497eb-3eb3-47bd-8872-e714f38e3320" providerId="AD" clId="Web-{40C4144D-B2F3-46B0-837A-D656521BD88C}" dt="2023-10-17T12:35:26.541" v="0" actId="20577"/>
      <pc:docMkLst>
        <pc:docMk/>
      </pc:docMkLst>
      <pc:sldChg chg="modSp">
        <pc:chgData name="Laurie Hazard" userId="S::lhazard@bocesmaars.org::71b497eb-3eb3-47bd-8872-e714f38e3320" providerId="AD" clId="Web-{40C4144D-B2F3-46B0-837A-D656521BD88C}" dt="2023-10-17T12:35:26.541" v="0" actId="20577"/>
        <pc:sldMkLst>
          <pc:docMk/>
          <pc:sldMk cId="2484692338" sldId="779"/>
        </pc:sldMkLst>
        <pc:spChg chg="mod">
          <ac:chgData name="Laurie Hazard" userId="S::lhazard@bocesmaars.org::71b497eb-3eb3-47bd-8872-e714f38e3320" providerId="AD" clId="Web-{40C4144D-B2F3-46B0-837A-D656521BD88C}" dt="2023-10-17T12:35:26.541" v="0" actId="20577"/>
          <ac:spMkLst>
            <pc:docMk/>
            <pc:sldMk cId="2484692338" sldId="779"/>
            <ac:spMk id="2" creationId="{A55A31F9-07D3-9073-D17D-CC15C91CD131}"/>
          </ac:spMkLst>
        </pc:spChg>
      </pc:sldChg>
    </pc:docChg>
  </pc:docChgLst>
  <pc:docChgLst>
    <pc:chgData name="Lorena Stabins" userId="S::lstabins@bocesmaars.org::09edf560-2360-4631-84fd-f7d20ee021aa" providerId="AD" clId="Web-{E3AF7E5C-6CFE-D787-1DED-0043D810EBED}"/>
    <pc:docChg chg="modSld">
      <pc:chgData name="Lorena Stabins" userId="S::lstabins@bocesmaars.org::09edf560-2360-4631-84fd-f7d20ee021aa" providerId="AD" clId="Web-{E3AF7E5C-6CFE-D787-1DED-0043D810EBED}" dt="2024-09-27T18:26:07.831" v="4" actId="1076"/>
      <pc:docMkLst>
        <pc:docMk/>
      </pc:docMkLst>
      <pc:sldChg chg="addSp delSp modSp">
        <pc:chgData name="Lorena Stabins" userId="S::lstabins@bocesmaars.org::09edf560-2360-4631-84fd-f7d20ee021aa" providerId="AD" clId="Web-{E3AF7E5C-6CFE-D787-1DED-0043D810EBED}" dt="2024-09-27T18:26:07.831" v="4" actId="1076"/>
        <pc:sldMkLst>
          <pc:docMk/>
          <pc:sldMk cId="1784360640" sldId="874"/>
        </pc:sldMkLst>
        <pc:spChg chg="add del mod">
          <ac:chgData name="Lorena Stabins" userId="S::lstabins@bocesmaars.org::09edf560-2360-4631-84fd-f7d20ee021aa" providerId="AD" clId="Web-{E3AF7E5C-6CFE-D787-1DED-0043D810EBED}" dt="2024-09-27T18:26:02.128" v="1"/>
          <ac:spMkLst>
            <pc:docMk/>
            <pc:sldMk cId="1784360640" sldId="874"/>
            <ac:spMk id="8" creationId="{1CF5FE09-8A44-52F7-AD4F-48BBA87DE714}"/>
          </ac:spMkLst>
        </pc:spChg>
        <pc:picChg chg="del">
          <ac:chgData name="Lorena Stabins" userId="S::lstabins@bocesmaars.org::09edf560-2360-4631-84fd-f7d20ee021aa" providerId="AD" clId="Web-{E3AF7E5C-6CFE-D787-1DED-0043D810EBED}" dt="2024-09-27T18:25:48.830" v="0"/>
          <ac:picMkLst>
            <pc:docMk/>
            <pc:sldMk cId="1784360640" sldId="874"/>
            <ac:picMk id="5" creationId="{6E6E7344-0C6E-0AA3-FE4F-2129DB2E4291}"/>
          </ac:picMkLst>
        </pc:picChg>
        <pc:picChg chg="add mod ord">
          <ac:chgData name="Lorena Stabins" userId="S::lstabins@bocesmaars.org::09edf560-2360-4631-84fd-f7d20ee021aa" providerId="AD" clId="Web-{E3AF7E5C-6CFE-D787-1DED-0043D810EBED}" dt="2024-09-27T18:26:07.831" v="4" actId="1076"/>
          <ac:picMkLst>
            <pc:docMk/>
            <pc:sldMk cId="1784360640" sldId="874"/>
            <ac:picMk id="9" creationId="{B5FBE697-697A-07E6-0CFA-4F6AF9626481}"/>
          </ac:picMkLst>
        </pc:picChg>
      </pc:sldChg>
    </pc:docChg>
  </pc:docChgLst>
  <pc:docChgLst>
    <pc:chgData name="Mari-Ellen Maloney" userId="S::mmaloney@bocesmaars.org::f72d0205-3f19-4bd4-baea-dc60be18cfaf" providerId="AD" clId="Web-{64DE5988-9B71-4300-A194-ED97FE655C51}"/>
    <pc:docChg chg="delSld modSld modSection">
      <pc:chgData name="Mari-Ellen Maloney" userId="S::mmaloney@bocesmaars.org::f72d0205-3f19-4bd4-baea-dc60be18cfaf" providerId="AD" clId="Web-{64DE5988-9B71-4300-A194-ED97FE655C51}" dt="2022-10-03T17:44:17.380" v="116"/>
      <pc:docMkLst>
        <pc:docMk/>
      </pc:docMkLst>
      <pc:sldChg chg="modSp">
        <pc:chgData name="Mari-Ellen Maloney" userId="S::mmaloney@bocesmaars.org::f72d0205-3f19-4bd4-baea-dc60be18cfaf" providerId="AD" clId="Web-{64DE5988-9B71-4300-A194-ED97FE655C51}" dt="2022-10-03T17:28:40.395" v="6" actId="20577"/>
        <pc:sldMkLst>
          <pc:docMk/>
          <pc:sldMk cId="475380004" sldId="680"/>
        </pc:sldMkLst>
        <pc:spChg chg="mod">
          <ac:chgData name="Mari-Ellen Maloney" userId="S::mmaloney@bocesmaars.org::f72d0205-3f19-4bd4-baea-dc60be18cfaf" providerId="AD" clId="Web-{64DE5988-9B71-4300-A194-ED97FE655C51}" dt="2022-10-03T17:28:40.395" v="6" actId="20577"/>
          <ac:spMkLst>
            <pc:docMk/>
            <pc:sldMk cId="475380004" sldId="680"/>
            <ac:spMk id="4" creationId="{00000000-0000-0000-0000-000000000000}"/>
          </ac:spMkLst>
        </pc:spChg>
      </pc:sldChg>
      <pc:sldChg chg="mod modShow">
        <pc:chgData name="Mari-Ellen Maloney" userId="S::mmaloney@bocesmaars.org::f72d0205-3f19-4bd4-baea-dc60be18cfaf" providerId="AD" clId="Web-{64DE5988-9B71-4300-A194-ED97FE655C51}" dt="2022-10-03T17:44:17.380" v="116"/>
        <pc:sldMkLst>
          <pc:docMk/>
          <pc:sldMk cId="1241884536" sldId="743"/>
        </pc:sldMkLst>
      </pc:sldChg>
      <pc:sldChg chg="modSp">
        <pc:chgData name="Mari-Ellen Maloney" userId="S::mmaloney@bocesmaars.org::f72d0205-3f19-4bd4-baea-dc60be18cfaf" providerId="AD" clId="Web-{64DE5988-9B71-4300-A194-ED97FE655C51}" dt="2022-10-03T17:37:35.132" v="16" actId="20577"/>
        <pc:sldMkLst>
          <pc:docMk/>
          <pc:sldMk cId="4288631074" sldId="744"/>
        </pc:sldMkLst>
        <pc:spChg chg="mod">
          <ac:chgData name="Mari-Ellen Maloney" userId="S::mmaloney@bocesmaars.org::f72d0205-3f19-4bd4-baea-dc60be18cfaf" providerId="AD" clId="Web-{64DE5988-9B71-4300-A194-ED97FE655C51}" dt="2022-10-03T17:37:35.132" v="16" actId="20577"/>
          <ac:spMkLst>
            <pc:docMk/>
            <pc:sldMk cId="4288631074" sldId="744"/>
            <ac:spMk id="3" creationId="{8A852BFF-D1CD-46EC-B4A5-88F529BD5F43}"/>
          </ac:spMkLst>
        </pc:spChg>
      </pc:sldChg>
      <pc:sldChg chg="mod modShow">
        <pc:chgData name="Mari-Ellen Maloney" userId="S::mmaloney@bocesmaars.org::f72d0205-3f19-4bd4-baea-dc60be18cfaf" providerId="AD" clId="Web-{64DE5988-9B71-4300-A194-ED97FE655C51}" dt="2022-10-03T17:43:51.272" v="115"/>
        <pc:sldMkLst>
          <pc:docMk/>
          <pc:sldMk cId="424310024" sldId="747"/>
        </pc:sldMkLst>
      </pc:sldChg>
      <pc:sldChg chg="modSp mod modShow">
        <pc:chgData name="Mari-Ellen Maloney" userId="S::mmaloney@bocesmaars.org::f72d0205-3f19-4bd4-baea-dc60be18cfaf" providerId="AD" clId="Web-{64DE5988-9B71-4300-A194-ED97FE655C51}" dt="2022-10-03T17:43:42.582" v="114"/>
        <pc:sldMkLst>
          <pc:docMk/>
          <pc:sldMk cId="1640657741" sldId="748"/>
        </pc:sldMkLst>
        <pc:spChg chg="mod">
          <ac:chgData name="Mari-Ellen Maloney" userId="S::mmaloney@bocesmaars.org::f72d0205-3f19-4bd4-baea-dc60be18cfaf" providerId="AD" clId="Web-{64DE5988-9B71-4300-A194-ED97FE655C51}" dt="2022-10-03T17:41:16.280" v="62" actId="20577"/>
          <ac:spMkLst>
            <pc:docMk/>
            <pc:sldMk cId="1640657741" sldId="748"/>
            <ac:spMk id="3" creationId="{94CFD516-9525-4DA2-9E5D-D3B8BC8C810F}"/>
          </ac:spMkLst>
        </pc:spChg>
      </pc:sldChg>
      <pc:sldChg chg="modSp mod modShow">
        <pc:chgData name="Mari-Ellen Maloney" userId="S::mmaloney@bocesmaars.org::f72d0205-3f19-4bd4-baea-dc60be18cfaf" providerId="AD" clId="Web-{64DE5988-9B71-4300-A194-ED97FE655C51}" dt="2022-10-03T17:43:31.738" v="113"/>
        <pc:sldMkLst>
          <pc:docMk/>
          <pc:sldMk cId="3735999996" sldId="749"/>
        </pc:sldMkLst>
        <pc:spChg chg="mod">
          <ac:chgData name="Mari-Ellen Maloney" userId="S::mmaloney@bocesmaars.org::f72d0205-3f19-4bd4-baea-dc60be18cfaf" providerId="AD" clId="Web-{64DE5988-9B71-4300-A194-ED97FE655C51}" dt="2022-10-03T17:42:09.891" v="107" actId="20577"/>
          <ac:spMkLst>
            <pc:docMk/>
            <pc:sldMk cId="3735999996" sldId="749"/>
            <ac:spMk id="2" creationId="{5D3B815E-A51A-4B5E-8808-C955D41B935E}"/>
          </ac:spMkLst>
        </pc:spChg>
        <pc:spChg chg="mod">
          <ac:chgData name="Mari-Ellen Maloney" userId="S::mmaloney@bocesmaars.org::f72d0205-3f19-4bd4-baea-dc60be18cfaf" providerId="AD" clId="Web-{64DE5988-9B71-4300-A194-ED97FE655C51}" dt="2022-10-03T17:42:25.548" v="111" actId="20577"/>
          <ac:spMkLst>
            <pc:docMk/>
            <pc:sldMk cId="3735999996" sldId="749"/>
            <ac:spMk id="3" creationId="{FAA9EAE7-3FDD-4FC6-9B19-BB29F1A30E19}"/>
          </ac:spMkLst>
        </pc:spChg>
      </pc:sldChg>
      <pc:sldChg chg="del">
        <pc:chgData name="Mari-Ellen Maloney" userId="S::mmaloney@bocesmaars.org::f72d0205-3f19-4bd4-baea-dc60be18cfaf" providerId="AD" clId="Web-{64DE5988-9B71-4300-A194-ED97FE655C51}" dt="2022-10-03T17:29:30.069" v="7"/>
        <pc:sldMkLst>
          <pc:docMk/>
          <pc:sldMk cId="37384958" sldId="767"/>
        </pc:sldMkLst>
      </pc:sldChg>
      <pc:sldChg chg="del">
        <pc:chgData name="Mari-Ellen Maloney" userId="S::mmaloney@bocesmaars.org::f72d0205-3f19-4bd4-baea-dc60be18cfaf" providerId="AD" clId="Web-{64DE5988-9B71-4300-A194-ED97FE655C51}" dt="2022-10-03T17:43:18.784" v="112"/>
        <pc:sldMkLst>
          <pc:docMk/>
          <pc:sldMk cId="2862956202" sldId="775"/>
        </pc:sldMkLst>
      </pc:sldChg>
    </pc:docChg>
  </pc:docChgLst>
  <pc:docChgLst>
    <pc:chgData name="Mari-Ellen Maloney" userId="S::mmaloney@bocesmaars.org::f72d0205-3f19-4bd4-baea-dc60be18cfaf" providerId="AD" clId="Web-{30C84ED8-6EAA-4307-BE1C-49531EE33177}"/>
    <pc:docChg chg="addSld modSld modSection">
      <pc:chgData name="Mari-Ellen Maloney" userId="S::mmaloney@bocesmaars.org::f72d0205-3f19-4bd4-baea-dc60be18cfaf" providerId="AD" clId="Web-{30C84ED8-6EAA-4307-BE1C-49531EE33177}" dt="2024-09-19T20:42:13.176" v="728" actId="20577"/>
      <pc:docMkLst>
        <pc:docMk/>
      </pc:docMkLst>
      <pc:sldChg chg="modSp">
        <pc:chgData name="Mari-Ellen Maloney" userId="S::mmaloney@bocesmaars.org::f72d0205-3f19-4bd4-baea-dc60be18cfaf" providerId="AD" clId="Web-{30C84ED8-6EAA-4307-BE1C-49531EE33177}" dt="2024-09-19T19:45:11.643" v="1" actId="1076"/>
        <pc:sldMkLst>
          <pc:docMk/>
          <pc:sldMk cId="475380004" sldId="680"/>
        </pc:sldMkLst>
        <pc:picChg chg="mod">
          <ac:chgData name="Mari-Ellen Maloney" userId="S::mmaloney@bocesmaars.org::f72d0205-3f19-4bd4-baea-dc60be18cfaf" providerId="AD" clId="Web-{30C84ED8-6EAA-4307-BE1C-49531EE33177}" dt="2024-09-19T19:45:11.643" v="1" actId="1076"/>
          <ac:picMkLst>
            <pc:docMk/>
            <pc:sldMk cId="475380004" sldId="680"/>
            <ac:picMk id="5" creationId="{00000000-0000-0000-0000-000000000000}"/>
          </ac:picMkLst>
        </pc:picChg>
      </pc:sldChg>
      <pc:sldChg chg="modSp">
        <pc:chgData name="Mari-Ellen Maloney" userId="S::mmaloney@bocesmaars.org::f72d0205-3f19-4bd4-baea-dc60be18cfaf" providerId="AD" clId="Web-{30C84ED8-6EAA-4307-BE1C-49531EE33177}" dt="2024-09-19T20:35:36.317" v="629" actId="20577"/>
        <pc:sldMkLst>
          <pc:docMk/>
          <pc:sldMk cId="1241884536" sldId="743"/>
        </pc:sldMkLst>
        <pc:spChg chg="mod">
          <ac:chgData name="Mari-Ellen Maloney" userId="S::mmaloney@bocesmaars.org::f72d0205-3f19-4bd4-baea-dc60be18cfaf" providerId="AD" clId="Web-{30C84ED8-6EAA-4307-BE1C-49531EE33177}" dt="2024-09-19T20:35:36.317" v="629" actId="20577"/>
          <ac:spMkLst>
            <pc:docMk/>
            <pc:sldMk cId="1241884536" sldId="743"/>
            <ac:spMk id="3" creationId="{A069271D-D45B-4F80-ABC5-8972EC5263D3}"/>
          </ac:spMkLst>
        </pc:spChg>
      </pc:sldChg>
      <pc:sldChg chg="modSp new">
        <pc:chgData name="Mari-Ellen Maloney" userId="S::mmaloney@bocesmaars.org::f72d0205-3f19-4bd4-baea-dc60be18cfaf" providerId="AD" clId="Web-{30C84ED8-6EAA-4307-BE1C-49531EE33177}" dt="2024-09-19T20:42:13.176" v="728" actId="20577"/>
        <pc:sldMkLst>
          <pc:docMk/>
          <pc:sldMk cId="3448170359" sldId="838"/>
        </pc:sldMkLst>
        <pc:spChg chg="mod">
          <ac:chgData name="Mari-Ellen Maloney" userId="S::mmaloney@bocesmaars.org::f72d0205-3f19-4bd4-baea-dc60be18cfaf" providerId="AD" clId="Web-{30C84ED8-6EAA-4307-BE1C-49531EE33177}" dt="2024-09-19T20:17:00.660" v="375" actId="20577"/>
          <ac:spMkLst>
            <pc:docMk/>
            <pc:sldMk cId="3448170359" sldId="838"/>
            <ac:spMk id="2" creationId="{B3778302-D146-049E-946E-3089E2EDC8BE}"/>
          </ac:spMkLst>
        </pc:spChg>
        <pc:spChg chg="mod">
          <ac:chgData name="Mari-Ellen Maloney" userId="S::mmaloney@bocesmaars.org::f72d0205-3f19-4bd4-baea-dc60be18cfaf" providerId="AD" clId="Web-{30C84ED8-6EAA-4307-BE1C-49531EE33177}" dt="2024-09-19T20:42:13.176" v="728" actId="20577"/>
          <ac:spMkLst>
            <pc:docMk/>
            <pc:sldMk cId="3448170359" sldId="838"/>
            <ac:spMk id="3" creationId="{E9A2E8B0-546C-4714-681A-F25DC0F8C9FB}"/>
          </ac:spMkLst>
        </pc:spChg>
      </pc:sldChg>
    </pc:docChg>
  </pc:docChgLst>
  <pc:docChgLst>
    <pc:chgData name="Laurie Hazard" userId="71b497eb-3eb3-47bd-8872-e714f38e3320" providerId="ADAL" clId="{6F6E2087-5D91-483C-8ADB-38818E4AE9AD}"/>
    <pc:docChg chg="undo custSel addSld delSld modSld delSection modSection">
      <pc:chgData name="Laurie Hazard" userId="71b497eb-3eb3-47bd-8872-e714f38e3320" providerId="ADAL" clId="{6F6E2087-5D91-483C-8ADB-38818E4AE9AD}" dt="2023-10-10T17:37:54.411" v="246" actId="2696"/>
      <pc:docMkLst>
        <pc:docMk/>
      </pc:docMkLst>
      <pc:sldChg chg="modSp mod">
        <pc:chgData name="Laurie Hazard" userId="71b497eb-3eb3-47bd-8872-e714f38e3320" providerId="ADAL" clId="{6F6E2087-5D91-483C-8ADB-38818E4AE9AD}" dt="2023-10-10T16:48:45.068" v="87" actId="20577"/>
        <pc:sldMkLst>
          <pc:docMk/>
          <pc:sldMk cId="1771562510" sldId="493"/>
        </pc:sldMkLst>
        <pc:spChg chg="mod">
          <ac:chgData name="Laurie Hazard" userId="71b497eb-3eb3-47bd-8872-e714f38e3320" providerId="ADAL" clId="{6F6E2087-5D91-483C-8ADB-38818E4AE9AD}" dt="2023-10-10T16:48:45.068" v="87" actId="20577"/>
          <ac:spMkLst>
            <pc:docMk/>
            <pc:sldMk cId="1771562510" sldId="493"/>
            <ac:spMk id="3" creationId="{00000000-0000-0000-0000-000000000000}"/>
          </ac:spMkLst>
        </pc:spChg>
      </pc:sldChg>
      <pc:sldChg chg="del">
        <pc:chgData name="Laurie Hazard" userId="71b497eb-3eb3-47bd-8872-e714f38e3320" providerId="ADAL" clId="{6F6E2087-5D91-483C-8ADB-38818E4AE9AD}" dt="2023-10-10T16:50:27.287" v="95" actId="2696"/>
        <pc:sldMkLst>
          <pc:docMk/>
          <pc:sldMk cId="3454656355" sldId="684"/>
        </pc:sldMkLst>
      </pc:sldChg>
      <pc:sldChg chg="modSp del mod">
        <pc:chgData name="Laurie Hazard" userId="71b497eb-3eb3-47bd-8872-e714f38e3320" providerId="ADAL" clId="{6F6E2087-5D91-483C-8ADB-38818E4AE9AD}" dt="2023-10-10T17:07:54.074" v="233" actId="113"/>
        <pc:sldMkLst>
          <pc:docMk/>
          <pc:sldMk cId="509220980" sldId="685"/>
        </pc:sldMkLst>
        <pc:spChg chg="mod">
          <ac:chgData name="Laurie Hazard" userId="71b497eb-3eb3-47bd-8872-e714f38e3320" providerId="ADAL" clId="{6F6E2087-5D91-483C-8ADB-38818E4AE9AD}" dt="2023-10-10T17:06:29.630" v="217" actId="20577"/>
          <ac:spMkLst>
            <pc:docMk/>
            <pc:sldMk cId="509220980" sldId="685"/>
            <ac:spMk id="2" creationId="{00000000-0000-0000-0000-000000000000}"/>
          </ac:spMkLst>
        </pc:spChg>
        <pc:spChg chg="mod">
          <ac:chgData name="Laurie Hazard" userId="71b497eb-3eb3-47bd-8872-e714f38e3320" providerId="ADAL" clId="{6F6E2087-5D91-483C-8ADB-38818E4AE9AD}" dt="2023-10-10T17:07:54.074" v="233" actId="113"/>
          <ac:spMkLst>
            <pc:docMk/>
            <pc:sldMk cId="509220980" sldId="685"/>
            <ac:spMk id="7" creationId="{00000000-0000-0000-0000-000000000000}"/>
          </ac:spMkLst>
        </pc:spChg>
      </pc:sldChg>
      <pc:sldChg chg="del">
        <pc:chgData name="Laurie Hazard" userId="71b497eb-3eb3-47bd-8872-e714f38e3320" providerId="ADAL" clId="{6F6E2087-5D91-483C-8ADB-38818E4AE9AD}" dt="2023-10-10T16:59:31.055" v="191" actId="2696"/>
        <pc:sldMkLst>
          <pc:docMk/>
          <pc:sldMk cId="2894486974" sldId="686"/>
        </pc:sldMkLst>
      </pc:sldChg>
      <pc:sldChg chg="del">
        <pc:chgData name="Laurie Hazard" userId="71b497eb-3eb3-47bd-8872-e714f38e3320" providerId="ADAL" clId="{6F6E2087-5D91-483C-8ADB-38818E4AE9AD}" dt="2023-10-10T17:04:46.986" v="194" actId="2696"/>
        <pc:sldMkLst>
          <pc:docMk/>
          <pc:sldMk cId="2651979541" sldId="687"/>
        </pc:sldMkLst>
      </pc:sldChg>
      <pc:sldChg chg="del">
        <pc:chgData name="Laurie Hazard" userId="71b497eb-3eb3-47bd-8872-e714f38e3320" providerId="ADAL" clId="{6F6E2087-5D91-483C-8ADB-38818E4AE9AD}" dt="2023-10-10T17:05:02.364" v="195" actId="2696"/>
        <pc:sldMkLst>
          <pc:docMk/>
          <pc:sldMk cId="4275683728" sldId="693"/>
        </pc:sldMkLst>
      </pc:sldChg>
      <pc:sldChg chg="del">
        <pc:chgData name="Laurie Hazard" userId="71b497eb-3eb3-47bd-8872-e714f38e3320" providerId="ADAL" clId="{6F6E2087-5D91-483C-8ADB-38818E4AE9AD}" dt="2023-10-10T17:17:26.038" v="236" actId="2696"/>
        <pc:sldMkLst>
          <pc:docMk/>
          <pc:sldMk cId="3672237111" sldId="699"/>
        </pc:sldMkLst>
      </pc:sldChg>
      <pc:sldChg chg="modSp add del mod">
        <pc:chgData name="Laurie Hazard" userId="71b497eb-3eb3-47bd-8872-e714f38e3320" providerId="ADAL" clId="{6F6E2087-5D91-483C-8ADB-38818E4AE9AD}" dt="2023-10-10T17:37:39.364" v="245" actId="403"/>
        <pc:sldMkLst>
          <pc:docMk/>
          <pc:sldMk cId="2576249577" sldId="700"/>
        </pc:sldMkLst>
        <pc:spChg chg="mod">
          <ac:chgData name="Laurie Hazard" userId="71b497eb-3eb3-47bd-8872-e714f38e3320" providerId="ADAL" clId="{6F6E2087-5D91-483C-8ADB-38818E4AE9AD}" dt="2023-10-10T17:37:39.364" v="245" actId="403"/>
          <ac:spMkLst>
            <pc:docMk/>
            <pc:sldMk cId="2576249577" sldId="700"/>
            <ac:spMk id="2" creationId="{00000000-0000-0000-0000-000000000000}"/>
          </ac:spMkLst>
        </pc:spChg>
      </pc:sldChg>
      <pc:sldChg chg="modSp mod">
        <pc:chgData name="Laurie Hazard" userId="71b497eb-3eb3-47bd-8872-e714f38e3320" providerId="ADAL" clId="{6F6E2087-5D91-483C-8ADB-38818E4AE9AD}" dt="2023-10-10T17:30:29.705" v="244" actId="20577"/>
        <pc:sldMkLst>
          <pc:docMk/>
          <pc:sldMk cId="863572420" sldId="701"/>
        </pc:sldMkLst>
        <pc:spChg chg="mod">
          <ac:chgData name="Laurie Hazard" userId="71b497eb-3eb3-47bd-8872-e714f38e3320" providerId="ADAL" clId="{6F6E2087-5D91-483C-8ADB-38818E4AE9AD}" dt="2023-10-10T17:30:29.705" v="244" actId="20577"/>
          <ac:spMkLst>
            <pc:docMk/>
            <pc:sldMk cId="863572420" sldId="701"/>
            <ac:spMk id="7" creationId="{00000000-0000-0000-0000-000000000000}"/>
          </ac:spMkLst>
        </pc:spChg>
      </pc:sldChg>
      <pc:sldChg chg="modSp add del mod">
        <pc:chgData name="Laurie Hazard" userId="71b497eb-3eb3-47bd-8872-e714f38e3320" providerId="ADAL" clId="{6F6E2087-5D91-483C-8ADB-38818E4AE9AD}" dt="2023-10-10T16:50:51.919" v="119" actId="20577"/>
        <pc:sldMkLst>
          <pc:docMk/>
          <pc:sldMk cId="1953384085" sldId="753"/>
        </pc:sldMkLst>
        <pc:spChg chg="mod">
          <ac:chgData name="Laurie Hazard" userId="71b497eb-3eb3-47bd-8872-e714f38e3320" providerId="ADAL" clId="{6F6E2087-5D91-483C-8ADB-38818E4AE9AD}" dt="2023-10-10T16:50:51.919" v="119" actId="20577"/>
          <ac:spMkLst>
            <pc:docMk/>
            <pc:sldMk cId="1953384085" sldId="753"/>
            <ac:spMk id="2" creationId="{632C8C72-FB13-45EE-B9F3-3B5B2A8A92AF}"/>
          </ac:spMkLst>
        </pc:spChg>
      </pc:sldChg>
      <pc:sldChg chg="del">
        <pc:chgData name="Laurie Hazard" userId="71b497eb-3eb3-47bd-8872-e714f38e3320" providerId="ADAL" clId="{6F6E2087-5D91-483C-8ADB-38818E4AE9AD}" dt="2023-10-10T16:49:48.080" v="91" actId="2696"/>
        <pc:sldMkLst>
          <pc:docMk/>
          <pc:sldMk cId="2086097319" sldId="754"/>
        </pc:sldMkLst>
      </pc:sldChg>
      <pc:sldChg chg="del">
        <pc:chgData name="Laurie Hazard" userId="71b497eb-3eb3-47bd-8872-e714f38e3320" providerId="ADAL" clId="{6F6E2087-5D91-483C-8ADB-38818E4AE9AD}" dt="2023-10-10T16:49:31.401" v="89" actId="2696"/>
        <pc:sldMkLst>
          <pc:docMk/>
          <pc:sldMk cId="1098954567" sldId="777"/>
        </pc:sldMkLst>
      </pc:sldChg>
      <pc:sldChg chg="add">
        <pc:chgData name="Laurie Hazard" userId="71b497eb-3eb3-47bd-8872-e714f38e3320" providerId="ADAL" clId="{6F6E2087-5D91-483C-8ADB-38818E4AE9AD}" dt="2023-10-10T16:49:42.751" v="90"/>
        <pc:sldMkLst>
          <pc:docMk/>
          <pc:sldMk cId="2903343027" sldId="799"/>
        </pc:sldMkLst>
      </pc:sldChg>
      <pc:sldChg chg="add">
        <pc:chgData name="Laurie Hazard" userId="71b497eb-3eb3-47bd-8872-e714f38e3320" providerId="ADAL" clId="{6F6E2087-5D91-483C-8ADB-38818E4AE9AD}" dt="2023-10-10T16:50:00.312" v="92"/>
        <pc:sldMkLst>
          <pc:docMk/>
          <pc:sldMk cId="2517123388" sldId="800"/>
        </pc:sldMkLst>
      </pc:sldChg>
      <pc:sldChg chg="add del">
        <pc:chgData name="Laurie Hazard" userId="71b497eb-3eb3-47bd-8872-e714f38e3320" providerId="ADAL" clId="{6F6E2087-5D91-483C-8ADB-38818E4AE9AD}" dt="2023-10-10T17:04:22.720" v="193" actId="2696"/>
        <pc:sldMkLst>
          <pc:docMk/>
          <pc:sldMk cId="2019411931" sldId="802"/>
        </pc:sldMkLst>
      </pc:sldChg>
      <pc:sldChg chg="add del">
        <pc:chgData name="Laurie Hazard" userId="71b497eb-3eb3-47bd-8872-e714f38e3320" providerId="ADAL" clId="{6F6E2087-5D91-483C-8ADB-38818E4AE9AD}" dt="2023-10-10T17:16:30.124" v="235" actId="2696"/>
        <pc:sldMkLst>
          <pc:docMk/>
          <pc:sldMk cId="3975356312" sldId="805"/>
        </pc:sldMkLst>
      </pc:sldChg>
      <pc:sldChg chg="add">
        <pc:chgData name="Laurie Hazard" userId="71b497eb-3eb3-47bd-8872-e714f38e3320" providerId="ADAL" clId="{6F6E2087-5D91-483C-8ADB-38818E4AE9AD}" dt="2023-10-10T16:51:27.541" v="122"/>
        <pc:sldMkLst>
          <pc:docMk/>
          <pc:sldMk cId="1490010844" sldId="806"/>
        </pc:sldMkLst>
      </pc:sldChg>
      <pc:sldChg chg="modSp add mod">
        <pc:chgData name="Laurie Hazard" userId="71b497eb-3eb3-47bd-8872-e714f38e3320" providerId="ADAL" clId="{6F6E2087-5D91-483C-8ADB-38818E4AE9AD}" dt="2023-10-10T17:07:57.078" v="234" actId="113"/>
        <pc:sldMkLst>
          <pc:docMk/>
          <pc:sldMk cId="4202114189" sldId="807"/>
        </pc:sldMkLst>
        <pc:spChg chg="mod">
          <ac:chgData name="Laurie Hazard" userId="71b497eb-3eb3-47bd-8872-e714f38e3320" providerId="ADAL" clId="{6F6E2087-5D91-483C-8ADB-38818E4AE9AD}" dt="2023-10-10T17:07:57.078" v="234" actId="113"/>
          <ac:spMkLst>
            <pc:docMk/>
            <pc:sldMk cId="4202114189" sldId="807"/>
            <ac:spMk id="7" creationId="{00000000-0000-0000-0000-000000000000}"/>
          </ac:spMkLst>
        </pc:spChg>
      </pc:sldChg>
      <pc:sldChg chg="add">
        <pc:chgData name="Laurie Hazard" userId="71b497eb-3eb3-47bd-8872-e714f38e3320" providerId="ADAL" clId="{6F6E2087-5D91-483C-8ADB-38818E4AE9AD}" dt="2023-10-10T17:04:19.481" v="192"/>
        <pc:sldMkLst>
          <pc:docMk/>
          <pc:sldMk cId="3391387280" sldId="808"/>
        </pc:sldMkLst>
      </pc:sldChg>
      <pc:sldChg chg="del">
        <pc:chgData name="Laurie Hazard" userId="71b497eb-3eb3-47bd-8872-e714f38e3320" providerId="ADAL" clId="{6F6E2087-5D91-483C-8ADB-38818E4AE9AD}" dt="2023-10-10T17:37:54.411" v="246" actId="2696"/>
        <pc:sldMkLst>
          <pc:docMk/>
          <pc:sldMk cId="2519961282" sldId="811"/>
        </pc:sldMkLst>
      </pc:sldChg>
    </pc:docChg>
  </pc:docChgLst>
  <pc:docChgLst>
    <pc:chgData name="Daron Lowell" userId="S::dlowell@bocesmaars.org::58a0b347-ed92-4d1c-a902-17c0b2e00ba5" providerId="AD" clId="Web-{ADBF7A77-83E7-431C-9CC1-721B5AE6240A}"/>
    <pc:docChg chg="addSld delSld sldOrd addMainMaster modSection">
      <pc:chgData name="Daron Lowell" userId="S::dlowell@bocesmaars.org::58a0b347-ed92-4d1c-a902-17c0b2e00ba5" providerId="AD" clId="Web-{ADBF7A77-83E7-431C-9CC1-721B5AE6240A}" dt="2021-09-29T19:20:48.551" v="23"/>
      <pc:docMkLst>
        <pc:docMk/>
      </pc:docMkLst>
      <pc:sldChg chg="del">
        <pc:chgData name="Daron Lowell" userId="S::dlowell@bocesmaars.org::58a0b347-ed92-4d1c-a902-17c0b2e00ba5" providerId="AD" clId="Web-{ADBF7A77-83E7-431C-9CC1-721B5AE6240A}" dt="2021-09-29T19:18:16.703" v="14"/>
        <pc:sldMkLst>
          <pc:docMk/>
          <pc:sldMk cId="3568403922" sldId="705"/>
        </pc:sldMkLst>
      </pc:sldChg>
      <pc:sldChg chg="del">
        <pc:chgData name="Daron Lowell" userId="S::dlowell@bocesmaars.org::58a0b347-ed92-4d1c-a902-17c0b2e00ba5" providerId="AD" clId="Web-{ADBF7A77-83E7-431C-9CC1-721B5AE6240A}" dt="2021-09-29T19:18:16.703" v="13"/>
        <pc:sldMkLst>
          <pc:docMk/>
          <pc:sldMk cId="173796847" sldId="706"/>
        </pc:sldMkLst>
      </pc:sldChg>
      <pc:sldChg chg="del">
        <pc:chgData name="Daron Lowell" userId="S::dlowell@bocesmaars.org::58a0b347-ed92-4d1c-a902-17c0b2e00ba5" providerId="AD" clId="Web-{ADBF7A77-83E7-431C-9CC1-721B5AE6240A}" dt="2021-09-29T19:18:16.703" v="12"/>
        <pc:sldMkLst>
          <pc:docMk/>
          <pc:sldMk cId="969018142" sldId="707"/>
        </pc:sldMkLst>
      </pc:sldChg>
      <pc:sldChg chg="del">
        <pc:chgData name="Daron Lowell" userId="S::dlowell@bocesmaars.org::58a0b347-ed92-4d1c-a902-17c0b2e00ba5" providerId="AD" clId="Web-{ADBF7A77-83E7-431C-9CC1-721B5AE6240A}" dt="2021-09-29T19:18:16.703" v="11"/>
        <pc:sldMkLst>
          <pc:docMk/>
          <pc:sldMk cId="4156614990" sldId="708"/>
        </pc:sldMkLst>
      </pc:sldChg>
      <pc:sldChg chg="del">
        <pc:chgData name="Daron Lowell" userId="S::dlowell@bocesmaars.org::58a0b347-ed92-4d1c-a902-17c0b2e00ba5" providerId="AD" clId="Web-{ADBF7A77-83E7-431C-9CC1-721B5AE6240A}" dt="2021-09-29T19:18:16.687" v="10"/>
        <pc:sldMkLst>
          <pc:docMk/>
          <pc:sldMk cId="240071041" sldId="709"/>
        </pc:sldMkLst>
      </pc:sldChg>
      <pc:sldChg chg="del">
        <pc:chgData name="Daron Lowell" userId="S::dlowell@bocesmaars.org::58a0b347-ed92-4d1c-a902-17c0b2e00ba5" providerId="AD" clId="Web-{ADBF7A77-83E7-431C-9CC1-721B5AE6240A}" dt="2021-09-29T19:18:16.687" v="9"/>
        <pc:sldMkLst>
          <pc:docMk/>
          <pc:sldMk cId="2224931159" sldId="710"/>
        </pc:sldMkLst>
      </pc:sldChg>
      <pc:sldChg chg="del">
        <pc:chgData name="Daron Lowell" userId="S::dlowell@bocesmaars.org::58a0b347-ed92-4d1c-a902-17c0b2e00ba5" providerId="AD" clId="Web-{ADBF7A77-83E7-431C-9CC1-721B5AE6240A}" dt="2021-09-29T19:18:16.687" v="8"/>
        <pc:sldMkLst>
          <pc:docMk/>
          <pc:sldMk cId="4188852456" sldId="711"/>
        </pc:sldMkLst>
      </pc:sldChg>
      <pc:sldChg chg="del">
        <pc:chgData name="Daron Lowell" userId="S::dlowell@bocesmaars.org::58a0b347-ed92-4d1c-a902-17c0b2e00ba5" providerId="AD" clId="Web-{ADBF7A77-83E7-431C-9CC1-721B5AE6240A}" dt="2021-09-29T19:18:16.687" v="7"/>
        <pc:sldMkLst>
          <pc:docMk/>
          <pc:sldMk cId="223211561" sldId="712"/>
        </pc:sldMkLst>
      </pc:sldChg>
      <pc:sldChg chg="del">
        <pc:chgData name="Daron Lowell" userId="S::dlowell@bocesmaars.org::58a0b347-ed92-4d1c-a902-17c0b2e00ba5" providerId="AD" clId="Web-{ADBF7A77-83E7-431C-9CC1-721B5AE6240A}" dt="2021-09-29T19:18:16.687" v="6"/>
        <pc:sldMkLst>
          <pc:docMk/>
          <pc:sldMk cId="1247587630" sldId="713"/>
        </pc:sldMkLst>
      </pc:sldChg>
      <pc:sldChg chg="del">
        <pc:chgData name="Daron Lowell" userId="S::dlowell@bocesmaars.org::58a0b347-ed92-4d1c-a902-17c0b2e00ba5" providerId="AD" clId="Web-{ADBF7A77-83E7-431C-9CC1-721B5AE6240A}" dt="2021-09-29T19:18:16.687" v="5"/>
        <pc:sldMkLst>
          <pc:docMk/>
          <pc:sldMk cId="761286073" sldId="714"/>
        </pc:sldMkLst>
      </pc:sldChg>
      <pc:sldChg chg="del">
        <pc:chgData name="Daron Lowell" userId="S::dlowell@bocesmaars.org::58a0b347-ed92-4d1c-a902-17c0b2e00ba5" providerId="AD" clId="Web-{ADBF7A77-83E7-431C-9CC1-721B5AE6240A}" dt="2021-09-29T19:18:16.687" v="4"/>
        <pc:sldMkLst>
          <pc:docMk/>
          <pc:sldMk cId="186363756" sldId="715"/>
        </pc:sldMkLst>
      </pc:sldChg>
      <pc:sldChg chg="del">
        <pc:chgData name="Daron Lowell" userId="S::dlowell@bocesmaars.org::58a0b347-ed92-4d1c-a902-17c0b2e00ba5" providerId="AD" clId="Web-{ADBF7A77-83E7-431C-9CC1-721B5AE6240A}" dt="2021-09-29T19:18:16.687" v="3"/>
        <pc:sldMkLst>
          <pc:docMk/>
          <pc:sldMk cId="526201640" sldId="716"/>
        </pc:sldMkLst>
      </pc:sldChg>
      <pc:sldChg chg="del">
        <pc:chgData name="Daron Lowell" userId="S::dlowell@bocesmaars.org::58a0b347-ed92-4d1c-a902-17c0b2e00ba5" providerId="AD" clId="Web-{ADBF7A77-83E7-431C-9CC1-721B5AE6240A}" dt="2021-09-29T19:18:16.687" v="2"/>
        <pc:sldMkLst>
          <pc:docMk/>
          <pc:sldMk cId="670962901" sldId="717"/>
        </pc:sldMkLst>
      </pc:sldChg>
      <pc:sldChg chg="del">
        <pc:chgData name="Daron Lowell" userId="S::dlowell@bocesmaars.org::58a0b347-ed92-4d1c-a902-17c0b2e00ba5" providerId="AD" clId="Web-{ADBF7A77-83E7-431C-9CC1-721B5AE6240A}" dt="2021-09-29T19:18:16.672" v="1"/>
        <pc:sldMkLst>
          <pc:docMk/>
          <pc:sldMk cId="1450358863" sldId="718"/>
        </pc:sldMkLst>
      </pc:sldChg>
      <pc:sldChg chg="del">
        <pc:chgData name="Daron Lowell" userId="S::dlowell@bocesmaars.org::58a0b347-ed92-4d1c-a902-17c0b2e00ba5" providerId="AD" clId="Web-{ADBF7A77-83E7-431C-9CC1-721B5AE6240A}" dt="2021-09-29T19:18:16.672" v="0"/>
        <pc:sldMkLst>
          <pc:docMk/>
          <pc:sldMk cId="4232881278" sldId="719"/>
        </pc:sldMkLst>
      </pc:sldChg>
      <pc:sldChg chg="del">
        <pc:chgData name="Daron Lowell" userId="S::dlowell@bocesmaars.org::58a0b347-ed92-4d1c-a902-17c0b2e00ba5" providerId="AD" clId="Web-{ADBF7A77-83E7-431C-9CC1-721B5AE6240A}" dt="2021-09-29T19:20:48.551" v="23"/>
        <pc:sldMkLst>
          <pc:docMk/>
          <pc:sldMk cId="2840181081" sldId="722"/>
        </pc:sldMkLst>
      </pc:sldChg>
      <pc:sldChg chg="ord">
        <pc:chgData name="Daron Lowell" userId="S::dlowell@bocesmaars.org::58a0b347-ed92-4d1c-a902-17c0b2e00ba5" providerId="AD" clId="Web-{ADBF7A77-83E7-431C-9CC1-721B5AE6240A}" dt="2021-09-29T19:18:48.954" v="20"/>
        <pc:sldMkLst>
          <pc:docMk/>
          <pc:sldMk cId="805680494" sldId="723"/>
        </pc:sldMkLst>
      </pc:sldChg>
      <pc:sldChg chg="add">
        <pc:chgData name="Daron Lowell" userId="S::dlowell@bocesmaars.org::58a0b347-ed92-4d1c-a902-17c0b2e00ba5" providerId="AD" clId="Web-{ADBF7A77-83E7-431C-9CC1-721B5AE6240A}" dt="2021-09-29T19:18:35.704" v="15"/>
        <pc:sldMkLst>
          <pc:docMk/>
          <pc:sldMk cId="1547604071" sldId="757"/>
        </pc:sldMkLst>
      </pc:sldChg>
      <pc:sldChg chg="add">
        <pc:chgData name="Daron Lowell" userId="S::dlowell@bocesmaars.org::58a0b347-ed92-4d1c-a902-17c0b2e00ba5" providerId="AD" clId="Web-{ADBF7A77-83E7-431C-9CC1-721B5AE6240A}" dt="2021-09-29T19:18:35.829" v="16"/>
        <pc:sldMkLst>
          <pc:docMk/>
          <pc:sldMk cId="2572175754" sldId="758"/>
        </pc:sldMkLst>
      </pc:sldChg>
      <pc:sldChg chg="add">
        <pc:chgData name="Daron Lowell" userId="S::dlowell@bocesmaars.org::58a0b347-ed92-4d1c-a902-17c0b2e00ba5" providerId="AD" clId="Web-{ADBF7A77-83E7-431C-9CC1-721B5AE6240A}" dt="2021-09-29T19:18:35.907" v="17"/>
        <pc:sldMkLst>
          <pc:docMk/>
          <pc:sldMk cId="1360617161" sldId="759"/>
        </pc:sldMkLst>
      </pc:sldChg>
      <pc:sldChg chg="add">
        <pc:chgData name="Daron Lowell" userId="S::dlowell@bocesmaars.org::58a0b347-ed92-4d1c-a902-17c0b2e00ba5" providerId="AD" clId="Web-{ADBF7A77-83E7-431C-9CC1-721B5AE6240A}" dt="2021-09-29T19:18:36.016" v="18"/>
        <pc:sldMkLst>
          <pc:docMk/>
          <pc:sldMk cId="700631554" sldId="760"/>
        </pc:sldMkLst>
      </pc:sldChg>
      <pc:sldChg chg="add">
        <pc:chgData name="Daron Lowell" userId="S::dlowell@bocesmaars.org::58a0b347-ed92-4d1c-a902-17c0b2e00ba5" providerId="AD" clId="Web-{ADBF7A77-83E7-431C-9CC1-721B5AE6240A}" dt="2021-09-29T19:18:36.079" v="19"/>
        <pc:sldMkLst>
          <pc:docMk/>
          <pc:sldMk cId="710025722" sldId="761"/>
        </pc:sldMkLst>
      </pc:sldChg>
      <pc:sldChg chg="add ord">
        <pc:chgData name="Daron Lowell" userId="S::dlowell@bocesmaars.org::58a0b347-ed92-4d1c-a902-17c0b2e00ba5" providerId="AD" clId="Web-{ADBF7A77-83E7-431C-9CC1-721B5AE6240A}" dt="2021-09-29T19:20:46.473" v="22"/>
        <pc:sldMkLst>
          <pc:docMk/>
          <pc:sldMk cId="1418837244" sldId="762"/>
        </pc:sldMkLst>
      </pc:sldChg>
      <pc:sldMasterChg chg="add addSldLayout">
        <pc:chgData name="Daron Lowell" userId="S::dlowell@bocesmaars.org::58a0b347-ed92-4d1c-a902-17c0b2e00ba5" providerId="AD" clId="Web-{ADBF7A77-83E7-431C-9CC1-721B5AE6240A}" dt="2021-09-29T19:20:42.051" v="21"/>
        <pc:sldMasterMkLst>
          <pc:docMk/>
          <pc:sldMasterMk cId="0" sldId="2147483697"/>
        </pc:sldMasterMkLst>
        <pc:sldLayoutChg chg="add">
          <pc:chgData name="Daron Lowell" userId="S::dlowell@bocesmaars.org::58a0b347-ed92-4d1c-a902-17c0b2e00ba5" providerId="AD" clId="Web-{ADBF7A77-83E7-431C-9CC1-721B5AE6240A}" dt="2021-09-29T19:18:35.704" v="15"/>
          <pc:sldLayoutMkLst>
            <pc:docMk/>
            <pc:sldMasterMk cId="0" sldId="2147483697"/>
            <pc:sldLayoutMk cId="0" sldId="2147483698"/>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699"/>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0"/>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1"/>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2"/>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3"/>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4"/>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5"/>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6"/>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7"/>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0" sldId="2147483708"/>
          </pc:sldLayoutMkLst>
        </pc:sldLayoutChg>
        <pc:sldLayoutChg chg="add">
          <pc:chgData name="Daron Lowell" userId="S::dlowell@bocesmaars.org::58a0b347-ed92-4d1c-a902-17c0b2e00ba5" providerId="AD" clId="Web-{ADBF7A77-83E7-431C-9CC1-721B5AE6240A}" dt="2021-09-29T19:18:35.704" v="15"/>
          <pc:sldLayoutMkLst>
            <pc:docMk/>
            <pc:sldMasterMk cId="0" sldId="2147483697"/>
            <pc:sldLayoutMk cId="1939435096" sldId="2147483709"/>
          </pc:sldLayoutMkLst>
        </pc:sldLayoutChg>
        <pc:sldLayoutChg chg="add">
          <pc:chgData name="Daron Lowell" userId="S::dlowell@bocesmaars.org::58a0b347-ed92-4d1c-a902-17c0b2e00ba5" providerId="AD" clId="Web-{ADBF7A77-83E7-431C-9CC1-721B5AE6240A}" dt="2021-09-29T19:20:42.051" v="21"/>
          <pc:sldLayoutMkLst>
            <pc:docMk/>
            <pc:sldMasterMk cId="0" sldId="2147483697"/>
            <pc:sldLayoutMk cId="1939435096" sldId="2147483710"/>
          </pc:sldLayoutMkLst>
        </pc:sldLayoutChg>
      </pc:sldMasterChg>
    </pc:docChg>
  </pc:docChgLst>
  <pc:docChgLst>
    <pc:chgData name="Mari-Ellen Maloney" userId="S::mmaloney@bocesmaars.org::f72d0205-3f19-4bd4-baea-dc60be18cfaf" providerId="AD" clId="Web-{89399724-A44A-462B-9107-894EF9E955FE}"/>
    <pc:docChg chg="addSld delSld modSld sldOrd modSection">
      <pc:chgData name="Mari-Ellen Maloney" userId="S::mmaloney@bocesmaars.org::f72d0205-3f19-4bd4-baea-dc60be18cfaf" providerId="AD" clId="Web-{89399724-A44A-462B-9107-894EF9E955FE}" dt="2021-09-24T19:18:22.862" v="599"/>
      <pc:docMkLst>
        <pc:docMk/>
      </pc:docMkLst>
      <pc:sldChg chg="modSp">
        <pc:chgData name="Mari-Ellen Maloney" userId="S::mmaloney@bocesmaars.org::f72d0205-3f19-4bd4-baea-dc60be18cfaf" providerId="AD" clId="Web-{89399724-A44A-462B-9107-894EF9E955FE}" dt="2021-09-24T18:47:56.525" v="503" actId="20577"/>
        <pc:sldMkLst>
          <pc:docMk/>
          <pc:sldMk cId="4131556907" sldId="681"/>
        </pc:sldMkLst>
        <pc:spChg chg="mod">
          <ac:chgData name="Mari-Ellen Maloney" userId="S::mmaloney@bocesmaars.org::f72d0205-3f19-4bd4-baea-dc60be18cfaf" providerId="AD" clId="Web-{89399724-A44A-462B-9107-894EF9E955FE}" dt="2021-09-24T18:47:56.525" v="503" actId="20577"/>
          <ac:spMkLst>
            <pc:docMk/>
            <pc:sldMk cId="4131556907" sldId="681"/>
            <ac:spMk id="2" creationId="{00000000-0000-0000-0000-000000000000}"/>
          </ac:spMkLst>
        </pc:spChg>
        <pc:spChg chg="mod">
          <ac:chgData name="Mari-Ellen Maloney" userId="S::mmaloney@bocesmaars.org::f72d0205-3f19-4bd4-baea-dc60be18cfaf" providerId="AD" clId="Web-{89399724-A44A-462B-9107-894EF9E955FE}" dt="2021-09-24T18:45:31.098" v="480" actId="14100"/>
          <ac:spMkLst>
            <pc:docMk/>
            <pc:sldMk cId="4131556907" sldId="681"/>
            <ac:spMk id="3" creationId="{00000000-0000-0000-0000-000000000000}"/>
          </ac:spMkLst>
        </pc:spChg>
      </pc:sldChg>
      <pc:sldChg chg="del">
        <pc:chgData name="Mari-Ellen Maloney" userId="S::mmaloney@bocesmaars.org::f72d0205-3f19-4bd4-baea-dc60be18cfaf" providerId="AD" clId="Web-{89399724-A44A-462B-9107-894EF9E955FE}" dt="2021-09-24T18:48:38.417" v="505"/>
        <pc:sldMkLst>
          <pc:docMk/>
          <pc:sldMk cId="1250157802" sldId="682"/>
        </pc:sldMkLst>
      </pc:sldChg>
      <pc:sldChg chg="modSp new ord">
        <pc:chgData name="Mari-Ellen Maloney" userId="S::mmaloney@bocesmaars.org::f72d0205-3f19-4bd4-baea-dc60be18cfaf" providerId="AD" clId="Web-{89399724-A44A-462B-9107-894EF9E955FE}" dt="2021-09-24T18:59:15.656" v="598" actId="14100"/>
        <pc:sldMkLst>
          <pc:docMk/>
          <pc:sldMk cId="2891239277" sldId="742"/>
        </pc:sldMkLst>
        <pc:spChg chg="mod">
          <ac:chgData name="Mari-Ellen Maloney" userId="S::mmaloney@bocesmaars.org::f72d0205-3f19-4bd4-baea-dc60be18cfaf" providerId="AD" clId="Web-{89399724-A44A-462B-9107-894EF9E955FE}" dt="2021-09-24T18:59:11.859" v="597" actId="14100"/>
          <ac:spMkLst>
            <pc:docMk/>
            <pc:sldMk cId="2891239277" sldId="742"/>
            <ac:spMk id="2" creationId="{1469CE80-FE8F-43DE-AB0F-EB785E538F99}"/>
          </ac:spMkLst>
        </pc:spChg>
        <pc:spChg chg="mod">
          <ac:chgData name="Mari-Ellen Maloney" userId="S::mmaloney@bocesmaars.org::f72d0205-3f19-4bd4-baea-dc60be18cfaf" providerId="AD" clId="Web-{89399724-A44A-462B-9107-894EF9E955FE}" dt="2021-09-24T18:59:15.656" v="598" actId="14100"/>
          <ac:spMkLst>
            <pc:docMk/>
            <pc:sldMk cId="2891239277" sldId="742"/>
            <ac:spMk id="3" creationId="{298696A9-4D90-48D6-98C6-D76340065BA3}"/>
          </ac:spMkLst>
        </pc:spChg>
      </pc:sldChg>
      <pc:sldChg chg="modSp new">
        <pc:chgData name="Mari-Ellen Maloney" userId="S::mmaloney@bocesmaars.org::f72d0205-3f19-4bd4-baea-dc60be18cfaf" providerId="AD" clId="Web-{89399724-A44A-462B-9107-894EF9E955FE}" dt="2021-09-24T18:16:43.761" v="95" actId="20577"/>
        <pc:sldMkLst>
          <pc:docMk/>
          <pc:sldMk cId="1241884536" sldId="743"/>
        </pc:sldMkLst>
        <pc:spChg chg="mod">
          <ac:chgData name="Mari-Ellen Maloney" userId="S::mmaloney@bocesmaars.org::f72d0205-3f19-4bd4-baea-dc60be18cfaf" providerId="AD" clId="Web-{89399724-A44A-462B-9107-894EF9E955FE}" dt="2021-09-24T18:16:09.260" v="90" actId="20577"/>
          <ac:spMkLst>
            <pc:docMk/>
            <pc:sldMk cId="1241884536" sldId="743"/>
            <ac:spMk id="2" creationId="{4D09707C-9130-4134-BFA5-CC4D77D95AB5}"/>
          </ac:spMkLst>
        </pc:spChg>
        <pc:spChg chg="mod">
          <ac:chgData name="Mari-Ellen Maloney" userId="S::mmaloney@bocesmaars.org::f72d0205-3f19-4bd4-baea-dc60be18cfaf" providerId="AD" clId="Web-{89399724-A44A-462B-9107-894EF9E955FE}" dt="2021-09-24T18:16:43.761" v="95" actId="20577"/>
          <ac:spMkLst>
            <pc:docMk/>
            <pc:sldMk cId="1241884536" sldId="743"/>
            <ac:spMk id="3" creationId="{A069271D-D45B-4F80-ABC5-8972EC5263D3}"/>
          </ac:spMkLst>
        </pc:spChg>
      </pc:sldChg>
      <pc:sldChg chg="modSp new">
        <pc:chgData name="Mari-Ellen Maloney" userId="S::mmaloney@bocesmaars.org::f72d0205-3f19-4bd4-baea-dc60be18cfaf" providerId="AD" clId="Web-{89399724-A44A-462B-9107-894EF9E955FE}" dt="2021-09-24T18:32:37.495" v="276" actId="20577"/>
        <pc:sldMkLst>
          <pc:docMk/>
          <pc:sldMk cId="4288631074" sldId="744"/>
        </pc:sldMkLst>
        <pc:spChg chg="mod">
          <ac:chgData name="Mari-Ellen Maloney" userId="S::mmaloney@bocesmaars.org::f72d0205-3f19-4bd4-baea-dc60be18cfaf" providerId="AD" clId="Web-{89399724-A44A-462B-9107-894EF9E955FE}" dt="2021-09-24T18:32:37.495" v="276" actId="20577"/>
          <ac:spMkLst>
            <pc:docMk/>
            <pc:sldMk cId="4288631074" sldId="744"/>
            <ac:spMk id="2" creationId="{F361E2F6-DE5D-4A76-9DB4-8B1073BB6426}"/>
          </ac:spMkLst>
        </pc:spChg>
        <pc:spChg chg="mod">
          <ac:chgData name="Mari-Ellen Maloney" userId="S::mmaloney@bocesmaars.org::f72d0205-3f19-4bd4-baea-dc60be18cfaf" providerId="AD" clId="Web-{89399724-A44A-462B-9107-894EF9E955FE}" dt="2021-09-24T18:24:39.324" v="122" actId="20577"/>
          <ac:spMkLst>
            <pc:docMk/>
            <pc:sldMk cId="4288631074" sldId="744"/>
            <ac:spMk id="3" creationId="{8A852BFF-D1CD-46EC-B4A5-88F529BD5F43}"/>
          </ac:spMkLst>
        </pc:spChg>
      </pc:sldChg>
      <pc:sldChg chg="addSp modSp new">
        <pc:chgData name="Mari-Ellen Maloney" userId="S::mmaloney@bocesmaars.org::f72d0205-3f19-4bd4-baea-dc60be18cfaf" providerId="AD" clId="Web-{89399724-A44A-462B-9107-894EF9E955FE}" dt="2021-09-24T18:58:23.717" v="595" actId="20577"/>
        <pc:sldMkLst>
          <pc:docMk/>
          <pc:sldMk cId="1232035532" sldId="745"/>
        </pc:sldMkLst>
        <pc:spChg chg="mod">
          <ac:chgData name="Mari-Ellen Maloney" userId="S::mmaloney@bocesmaars.org::f72d0205-3f19-4bd4-baea-dc60be18cfaf" providerId="AD" clId="Web-{89399724-A44A-462B-9107-894EF9E955FE}" dt="2021-09-24T18:34:00.123" v="281" actId="14100"/>
          <ac:spMkLst>
            <pc:docMk/>
            <pc:sldMk cId="1232035532" sldId="745"/>
            <ac:spMk id="2" creationId="{C4A43B6E-F720-4947-8E3E-1ACB7B528696}"/>
          </ac:spMkLst>
        </pc:spChg>
        <pc:spChg chg="mod">
          <ac:chgData name="Mari-Ellen Maloney" userId="S::mmaloney@bocesmaars.org::f72d0205-3f19-4bd4-baea-dc60be18cfaf" providerId="AD" clId="Web-{89399724-A44A-462B-9107-894EF9E955FE}" dt="2021-09-24T18:56:35.510" v="590" actId="20577"/>
          <ac:spMkLst>
            <pc:docMk/>
            <pc:sldMk cId="1232035532" sldId="745"/>
            <ac:spMk id="3" creationId="{2E51D473-7602-4D6C-A020-280CAA936E65}"/>
          </ac:spMkLst>
        </pc:spChg>
        <pc:spChg chg="add mod">
          <ac:chgData name="Mari-Ellen Maloney" userId="S::mmaloney@bocesmaars.org::f72d0205-3f19-4bd4-baea-dc60be18cfaf" providerId="AD" clId="Web-{89399724-A44A-462B-9107-894EF9E955FE}" dt="2021-09-24T18:58:23.717" v="595" actId="20577"/>
          <ac:spMkLst>
            <pc:docMk/>
            <pc:sldMk cId="1232035532" sldId="745"/>
            <ac:spMk id="5" creationId="{82B61D0A-2DFB-48BF-BDAB-04E43B7F0157}"/>
          </ac:spMkLst>
        </pc:spChg>
      </pc:sldChg>
      <pc:sldChg chg="modSp new">
        <pc:chgData name="Mari-Ellen Maloney" userId="S::mmaloney@bocesmaars.org::f72d0205-3f19-4bd4-baea-dc60be18cfaf" providerId="AD" clId="Web-{89399724-A44A-462B-9107-894EF9E955FE}" dt="2021-09-24T18:55:06.882" v="563" actId="20577"/>
        <pc:sldMkLst>
          <pc:docMk/>
          <pc:sldMk cId="3136300236" sldId="746"/>
        </pc:sldMkLst>
        <pc:spChg chg="mod">
          <ac:chgData name="Mari-Ellen Maloney" userId="S::mmaloney@bocesmaars.org::f72d0205-3f19-4bd4-baea-dc60be18cfaf" providerId="AD" clId="Web-{89399724-A44A-462B-9107-894EF9E955FE}" dt="2021-09-24T18:41:31.950" v="403" actId="1076"/>
          <ac:spMkLst>
            <pc:docMk/>
            <pc:sldMk cId="3136300236" sldId="746"/>
            <ac:spMk id="2" creationId="{60DA3937-7A94-470A-8899-DC93552D0384}"/>
          </ac:spMkLst>
        </pc:spChg>
        <pc:spChg chg="mod">
          <ac:chgData name="Mari-Ellen Maloney" userId="S::mmaloney@bocesmaars.org::f72d0205-3f19-4bd4-baea-dc60be18cfaf" providerId="AD" clId="Web-{89399724-A44A-462B-9107-894EF9E955FE}" dt="2021-09-24T18:55:06.882" v="563" actId="20577"/>
          <ac:spMkLst>
            <pc:docMk/>
            <pc:sldMk cId="3136300236" sldId="746"/>
            <ac:spMk id="3" creationId="{2CF52058-CCD7-4A84-BCE3-99DE57160B4E}"/>
          </ac:spMkLst>
        </pc:spChg>
      </pc:sldChg>
      <pc:sldChg chg="modSp new">
        <pc:chgData name="Mari-Ellen Maloney" userId="S::mmaloney@bocesmaars.org::f72d0205-3f19-4bd4-baea-dc60be18cfaf" providerId="AD" clId="Web-{89399724-A44A-462B-9107-894EF9E955FE}" dt="2021-09-24T18:54:48.100" v="560" actId="20577"/>
        <pc:sldMkLst>
          <pc:docMk/>
          <pc:sldMk cId="424310024" sldId="747"/>
        </pc:sldMkLst>
        <pc:spChg chg="mod">
          <ac:chgData name="Mari-Ellen Maloney" userId="S::mmaloney@bocesmaars.org::f72d0205-3f19-4bd4-baea-dc60be18cfaf" providerId="AD" clId="Web-{89399724-A44A-462B-9107-894EF9E955FE}" dt="2021-09-24T18:49:26.746" v="512" actId="14100"/>
          <ac:spMkLst>
            <pc:docMk/>
            <pc:sldMk cId="424310024" sldId="747"/>
            <ac:spMk id="2" creationId="{7D082153-B5E3-4C38-B97B-8D2809558EC9}"/>
          </ac:spMkLst>
        </pc:spChg>
        <pc:spChg chg="mod">
          <ac:chgData name="Mari-Ellen Maloney" userId="S::mmaloney@bocesmaars.org::f72d0205-3f19-4bd4-baea-dc60be18cfaf" providerId="AD" clId="Web-{89399724-A44A-462B-9107-894EF9E955FE}" dt="2021-09-24T18:54:48.100" v="560" actId="20577"/>
          <ac:spMkLst>
            <pc:docMk/>
            <pc:sldMk cId="424310024" sldId="747"/>
            <ac:spMk id="3" creationId="{7CB22E7A-665F-4816-A66A-DED4659E3CDE}"/>
          </ac:spMkLst>
        </pc:spChg>
      </pc:sldChg>
      <pc:sldChg chg="add del replId">
        <pc:chgData name="Mari-Ellen Maloney" userId="S::mmaloney@bocesmaars.org::f72d0205-3f19-4bd4-baea-dc60be18cfaf" providerId="AD" clId="Web-{89399724-A44A-462B-9107-894EF9E955FE}" dt="2021-09-24T18:48:42.698" v="506"/>
        <pc:sldMkLst>
          <pc:docMk/>
          <pc:sldMk cId="2830729209" sldId="747"/>
        </pc:sldMkLst>
      </pc:sldChg>
      <pc:sldChg chg="modSp new">
        <pc:chgData name="Mari-Ellen Maloney" userId="S::mmaloney@bocesmaars.org::f72d0205-3f19-4bd4-baea-dc60be18cfaf" providerId="AD" clId="Web-{89399724-A44A-462B-9107-894EF9E955FE}" dt="2021-09-24T18:51:43.782" v="531" actId="20577"/>
        <pc:sldMkLst>
          <pc:docMk/>
          <pc:sldMk cId="1640657741" sldId="748"/>
        </pc:sldMkLst>
        <pc:spChg chg="mod">
          <ac:chgData name="Mari-Ellen Maloney" userId="S::mmaloney@bocesmaars.org::f72d0205-3f19-4bd4-baea-dc60be18cfaf" providerId="AD" clId="Web-{89399724-A44A-462B-9107-894EF9E955FE}" dt="2021-09-24T18:51:25.734" v="525" actId="14100"/>
          <ac:spMkLst>
            <pc:docMk/>
            <pc:sldMk cId="1640657741" sldId="748"/>
            <ac:spMk id="2" creationId="{0AB9A8A9-E04D-487C-9FC1-00F6E96BD4BC}"/>
          </ac:spMkLst>
        </pc:spChg>
        <pc:spChg chg="mod">
          <ac:chgData name="Mari-Ellen Maloney" userId="S::mmaloney@bocesmaars.org::f72d0205-3f19-4bd4-baea-dc60be18cfaf" providerId="AD" clId="Web-{89399724-A44A-462B-9107-894EF9E955FE}" dt="2021-09-24T18:51:43.782" v="531" actId="20577"/>
          <ac:spMkLst>
            <pc:docMk/>
            <pc:sldMk cId="1640657741" sldId="748"/>
            <ac:spMk id="3" creationId="{94CFD516-9525-4DA2-9E5D-D3B8BC8C810F}"/>
          </ac:spMkLst>
        </pc:spChg>
      </pc:sldChg>
      <pc:sldChg chg="modSp new ord">
        <pc:chgData name="Mari-Ellen Maloney" userId="S::mmaloney@bocesmaars.org::f72d0205-3f19-4bd4-baea-dc60be18cfaf" providerId="AD" clId="Web-{89399724-A44A-462B-9107-894EF9E955FE}" dt="2021-09-24T19:18:22.862" v="599"/>
        <pc:sldMkLst>
          <pc:docMk/>
          <pc:sldMk cId="3735999996" sldId="749"/>
        </pc:sldMkLst>
        <pc:spChg chg="mod">
          <ac:chgData name="Mari-Ellen Maloney" userId="S::mmaloney@bocesmaars.org::f72d0205-3f19-4bd4-baea-dc60be18cfaf" providerId="AD" clId="Web-{89399724-A44A-462B-9107-894EF9E955FE}" dt="2021-09-24T18:52:22.002" v="536" actId="14100"/>
          <ac:spMkLst>
            <pc:docMk/>
            <pc:sldMk cId="3735999996" sldId="749"/>
            <ac:spMk id="2" creationId="{5D3B815E-A51A-4B5E-8808-C955D41B935E}"/>
          </ac:spMkLst>
        </pc:spChg>
        <pc:spChg chg="mod">
          <ac:chgData name="Mari-Ellen Maloney" userId="S::mmaloney@bocesmaars.org::f72d0205-3f19-4bd4-baea-dc60be18cfaf" providerId="AD" clId="Web-{89399724-A44A-462B-9107-894EF9E955FE}" dt="2021-09-24T18:52:52.003" v="542" actId="20577"/>
          <ac:spMkLst>
            <pc:docMk/>
            <pc:sldMk cId="3735999996" sldId="749"/>
            <ac:spMk id="3" creationId="{FAA9EAE7-3FDD-4FC6-9B19-BB29F1A30E19}"/>
          </ac:spMkLst>
        </pc:spChg>
      </pc:sldChg>
      <pc:sldChg chg="modSp new">
        <pc:chgData name="Mari-Ellen Maloney" userId="S::mmaloney@bocesmaars.org::f72d0205-3f19-4bd4-baea-dc60be18cfaf" providerId="AD" clId="Web-{89399724-A44A-462B-9107-894EF9E955FE}" dt="2021-09-24T18:54:39.178" v="555" actId="20577"/>
        <pc:sldMkLst>
          <pc:docMk/>
          <pc:sldMk cId="3913599972" sldId="750"/>
        </pc:sldMkLst>
        <pc:spChg chg="mod">
          <ac:chgData name="Mari-Ellen Maloney" userId="S::mmaloney@bocesmaars.org::f72d0205-3f19-4bd4-baea-dc60be18cfaf" providerId="AD" clId="Web-{89399724-A44A-462B-9107-894EF9E955FE}" dt="2021-09-24T18:53:39.504" v="548" actId="20577"/>
          <ac:spMkLst>
            <pc:docMk/>
            <pc:sldMk cId="3913599972" sldId="750"/>
            <ac:spMk id="2" creationId="{BC757202-A17E-4919-89A4-FEFE6AC30942}"/>
          </ac:spMkLst>
        </pc:spChg>
        <pc:spChg chg="mod">
          <ac:chgData name="Mari-Ellen Maloney" userId="S::mmaloney@bocesmaars.org::f72d0205-3f19-4bd4-baea-dc60be18cfaf" providerId="AD" clId="Web-{89399724-A44A-462B-9107-894EF9E955FE}" dt="2021-09-24T18:54:39.178" v="555" actId="20577"/>
          <ac:spMkLst>
            <pc:docMk/>
            <pc:sldMk cId="3913599972" sldId="750"/>
            <ac:spMk id="3" creationId="{D11B2AC0-CDC1-44A6-AA76-ABF3AB27DD42}"/>
          </ac:spMkLst>
        </pc:spChg>
      </pc:sldChg>
    </pc:docChg>
  </pc:docChgLst>
  <pc:docChgLst>
    <pc:chgData name="Kerri Baxendell" userId="S::kbaxende@bocesmaars.org::4bc58c94-e39f-4a22-b3e0-4aeb25e8f175" providerId="AD" clId="Web-{3B877036-4675-401D-A02F-A6369E509583}"/>
    <pc:docChg chg="modSld sldOrd">
      <pc:chgData name="Kerri Baxendell" userId="S::kbaxende@bocesmaars.org::4bc58c94-e39f-4a22-b3e0-4aeb25e8f175" providerId="AD" clId="Web-{3B877036-4675-401D-A02F-A6369E509583}" dt="2023-10-13T13:30:05.932" v="358" actId="20577"/>
      <pc:docMkLst>
        <pc:docMk/>
      </pc:docMkLst>
      <pc:sldChg chg="modSp">
        <pc:chgData name="Kerri Baxendell" userId="S::kbaxende@bocesmaars.org::4bc58c94-e39f-4a22-b3e0-4aeb25e8f175" providerId="AD" clId="Web-{3B877036-4675-401D-A02F-A6369E509583}" dt="2023-10-13T13:30:05.932" v="358" actId="20577"/>
        <pc:sldMkLst>
          <pc:docMk/>
          <pc:sldMk cId="3071675525" sldId="731"/>
        </pc:sldMkLst>
        <pc:spChg chg="mod">
          <ac:chgData name="Kerri Baxendell" userId="S::kbaxende@bocesmaars.org::4bc58c94-e39f-4a22-b3e0-4aeb25e8f175" providerId="AD" clId="Web-{3B877036-4675-401D-A02F-A6369E509583}" dt="2023-10-13T13:30:05.932" v="358" actId="20577"/>
          <ac:spMkLst>
            <pc:docMk/>
            <pc:sldMk cId="3071675525" sldId="731"/>
            <ac:spMk id="7" creationId="{00000000-0000-0000-0000-000000000000}"/>
          </ac:spMkLst>
        </pc:spChg>
      </pc:sldChg>
      <pc:sldChg chg="addSp delSp modSp mod ord modShow">
        <pc:chgData name="Kerri Baxendell" userId="S::kbaxende@bocesmaars.org::4bc58c94-e39f-4a22-b3e0-4aeb25e8f175" providerId="AD" clId="Web-{3B877036-4675-401D-A02F-A6369E509583}" dt="2023-10-13T13:25:24.821" v="324"/>
        <pc:sldMkLst>
          <pc:docMk/>
          <pc:sldMk cId="72115219" sldId="732"/>
        </pc:sldMkLst>
        <pc:spChg chg="mod">
          <ac:chgData name="Kerri Baxendell" userId="S::kbaxende@bocesmaars.org::4bc58c94-e39f-4a22-b3e0-4aeb25e8f175" providerId="AD" clId="Web-{3B877036-4675-401D-A02F-A6369E509583}" dt="2023-10-13T13:02:21.658" v="187" actId="14100"/>
          <ac:spMkLst>
            <pc:docMk/>
            <pc:sldMk cId="72115219" sldId="732"/>
            <ac:spMk id="6" creationId="{00000000-0000-0000-0000-000000000000}"/>
          </ac:spMkLst>
        </pc:spChg>
        <pc:picChg chg="add del">
          <ac:chgData name="Kerri Baxendell" userId="S::kbaxende@bocesmaars.org::4bc58c94-e39f-4a22-b3e0-4aeb25e8f175" providerId="AD" clId="Web-{3B877036-4675-401D-A02F-A6369E509583}" dt="2023-10-13T13:02:22.267" v="188"/>
          <ac:picMkLst>
            <pc:docMk/>
            <pc:sldMk cId="72115219" sldId="732"/>
            <ac:picMk id="3" creationId="{954EE31D-FB51-2255-7077-9EF8C55FCF15}"/>
          </ac:picMkLst>
        </pc:picChg>
      </pc:sldChg>
      <pc:sldChg chg="modSp ord">
        <pc:chgData name="Kerri Baxendell" userId="S::kbaxende@bocesmaars.org::4bc58c94-e39f-4a22-b3e0-4aeb25e8f175" providerId="AD" clId="Web-{3B877036-4675-401D-A02F-A6369E509583}" dt="2023-10-13T12:49:17.984" v="125" actId="14100"/>
        <pc:sldMkLst>
          <pc:docMk/>
          <pc:sldMk cId="3160037242" sldId="741"/>
        </pc:sldMkLst>
        <pc:spChg chg="mod">
          <ac:chgData name="Kerri Baxendell" userId="S::kbaxende@bocesmaars.org::4bc58c94-e39f-4a22-b3e0-4aeb25e8f175" providerId="AD" clId="Web-{3B877036-4675-401D-A02F-A6369E509583}" dt="2023-10-13T12:49:17.984" v="125" actId="14100"/>
          <ac:spMkLst>
            <pc:docMk/>
            <pc:sldMk cId="3160037242" sldId="741"/>
            <ac:spMk id="3" creationId="{00000000-0000-0000-0000-000000000000}"/>
          </ac:spMkLst>
        </pc:spChg>
      </pc:sldChg>
      <pc:sldChg chg="addSp delSp modSp">
        <pc:chgData name="Kerri Baxendell" userId="S::kbaxende@bocesmaars.org::4bc58c94-e39f-4a22-b3e0-4aeb25e8f175" providerId="AD" clId="Web-{3B877036-4675-401D-A02F-A6369E509583}" dt="2023-10-13T13:29:42.259" v="357" actId="20577"/>
        <pc:sldMkLst>
          <pc:docMk/>
          <pc:sldMk cId="790725972" sldId="794"/>
        </pc:sldMkLst>
        <pc:spChg chg="add mod">
          <ac:chgData name="Kerri Baxendell" userId="S::kbaxende@bocesmaars.org::4bc58c94-e39f-4a22-b3e0-4aeb25e8f175" providerId="AD" clId="Web-{3B877036-4675-401D-A02F-A6369E509583}" dt="2023-10-13T13:29:42.259" v="357" actId="20577"/>
          <ac:spMkLst>
            <pc:docMk/>
            <pc:sldMk cId="790725972" sldId="794"/>
            <ac:spMk id="6" creationId="{EAB750CF-5A66-4FD4-5E20-13FC8D9E633A}"/>
          </ac:spMkLst>
        </pc:spChg>
        <pc:picChg chg="add mod">
          <ac:chgData name="Kerri Baxendell" userId="S::kbaxende@bocesmaars.org::4bc58c94-e39f-4a22-b3e0-4aeb25e8f175" providerId="AD" clId="Web-{3B877036-4675-401D-A02F-A6369E509583}" dt="2023-10-13T13:27:16.875" v="329" actId="1076"/>
          <ac:picMkLst>
            <pc:docMk/>
            <pc:sldMk cId="790725972" sldId="794"/>
            <ac:picMk id="3" creationId="{2948E463-15C4-F69B-9095-F01227400BAB}"/>
          </ac:picMkLst>
        </pc:picChg>
        <pc:picChg chg="del">
          <ac:chgData name="Kerri Baxendell" userId="S::kbaxende@bocesmaars.org::4bc58c94-e39f-4a22-b3e0-4aeb25e8f175" providerId="AD" clId="Web-{3B877036-4675-401D-A02F-A6369E509583}" dt="2023-10-13T12:57:05.654" v="181"/>
          <ac:picMkLst>
            <pc:docMk/>
            <pc:sldMk cId="790725972" sldId="794"/>
            <ac:picMk id="4" creationId="{A2F0E607-C67C-47A6-A1F1-1A680E8455C1}"/>
          </ac:picMkLst>
        </pc:picChg>
      </pc:sldChg>
      <pc:sldChg chg="ord">
        <pc:chgData name="Kerri Baxendell" userId="S::kbaxende@bocesmaars.org::4bc58c94-e39f-4a22-b3e0-4aeb25e8f175" providerId="AD" clId="Web-{3B877036-4675-401D-A02F-A6369E509583}" dt="2023-10-13T12:48:32.528" v="123"/>
        <pc:sldMkLst>
          <pc:docMk/>
          <pc:sldMk cId="469939851" sldId="814"/>
        </pc:sldMkLst>
      </pc:sldChg>
      <pc:sldChg chg="addSp modSp ord">
        <pc:chgData name="Kerri Baxendell" userId="S::kbaxende@bocesmaars.org::4bc58c94-e39f-4a22-b3e0-4aeb25e8f175" providerId="AD" clId="Web-{3B877036-4675-401D-A02F-A6369E509583}" dt="2023-10-13T13:20:35.460" v="317" actId="14100"/>
        <pc:sldMkLst>
          <pc:docMk/>
          <pc:sldMk cId="1512720497" sldId="815"/>
        </pc:sldMkLst>
        <pc:spChg chg="add mod">
          <ac:chgData name="Kerri Baxendell" userId="S::kbaxende@bocesmaars.org::4bc58c94-e39f-4a22-b3e0-4aeb25e8f175" providerId="AD" clId="Web-{3B877036-4675-401D-A02F-A6369E509583}" dt="2023-10-13T13:16:19.522" v="281" actId="20577"/>
          <ac:spMkLst>
            <pc:docMk/>
            <pc:sldMk cId="1512720497" sldId="815"/>
            <ac:spMk id="2" creationId="{54A32755-91A7-09CC-8C6F-CFFEBD56822F}"/>
          </ac:spMkLst>
        </pc:spChg>
        <pc:spChg chg="mod">
          <ac:chgData name="Kerri Baxendell" userId="S::kbaxende@bocesmaars.org::4bc58c94-e39f-4a22-b3e0-4aeb25e8f175" providerId="AD" clId="Web-{3B877036-4675-401D-A02F-A6369E509583}" dt="2023-10-13T13:20:35.460" v="317" actId="14100"/>
          <ac:spMkLst>
            <pc:docMk/>
            <pc:sldMk cId="1512720497" sldId="815"/>
            <ac:spMk id="3" creationId="{00000000-0000-0000-0000-000000000000}"/>
          </ac:spMkLst>
        </pc:spChg>
        <pc:spChg chg="mod">
          <ac:chgData name="Kerri Baxendell" userId="S::kbaxende@bocesmaars.org::4bc58c94-e39f-4a22-b3e0-4aeb25e8f175" providerId="AD" clId="Web-{3B877036-4675-401D-A02F-A6369E509583}" dt="2023-10-13T13:06:33.830" v="208" actId="1076"/>
          <ac:spMkLst>
            <pc:docMk/>
            <pc:sldMk cId="1512720497" sldId="815"/>
            <ac:spMk id="5" creationId="{00000000-0000-0000-0000-000000000000}"/>
          </ac:spMkLst>
        </pc:spChg>
        <pc:picChg chg="mod">
          <ac:chgData name="Kerri Baxendell" userId="S::kbaxende@bocesmaars.org::4bc58c94-e39f-4a22-b3e0-4aeb25e8f175" providerId="AD" clId="Web-{3B877036-4675-401D-A02F-A6369E509583}" dt="2023-10-13T12:42:42.366" v="89" actId="1076"/>
          <ac:picMkLst>
            <pc:docMk/>
            <pc:sldMk cId="1512720497" sldId="815"/>
            <ac:picMk id="6" creationId="{336F3067-4C3C-66CF-483B-AF5ABCEFABAD}"/>
          </ac:picMkLst>
        </pc:picChg>
      </pc:sldChg>
      <pc:sldChg chg="addSp delSp modSp ord">
        <pc:chgData name="Kerri Baxendell" userId="S::kbaxende@bocesmaars.org::4bc58c94-e39f-4a22-b3e0-4aeb25e8f175" providerId="AD" clId="Web-{3B877036-4675-401D-A02F-A6369E509583}" dt="2023-10-13T13:28:33.349" v="346"/>
        <pc:sldMkLst>
          <pc:docMk/>
          <pc:sldMk cId="1798079572" sldId="817"/>
        </pc:sldMkLst>
        <pc:spChg chg="mod">
          <ac:chgData name="Kerri Baxendell" userId="S::kbaxende@bocesmaars.org::4bc58c94-e39f-4a22-b3e0-4aeb25e8f175" providerId="AD" clId="Web-{3B877036-4675-401D-A02F-A6369E509583}" dt="2023-10-13T13:21:58.949" v="322" actId="20577"/>
          <ac:spMkLst>
            <pc:docMk/>
            <pc:sldMk cId="1798079572" sldId="817"/>
            <ac:spMk id="3" creationId="{00000000-0000-0000-0000-000000000000}"/>
          </ac:spMkLst>
        </pc:spChg>
        <pc:spChg chg="mod">
          <ac:chgData name="Kerri Baxendell" userId="S::kbaxende@bocesmaars.org::4bc58c94-e39f-4a22-b3e0-4aeb25e8f175" providerId="AD" clId="Web-{3B877036-4675-401D-A02F-A6369E509583}" dt="2023-10-13T13:06:46.815" v="209" actId="1076"/>
          <ac:spMkLst>
            <pc:docMk/>
            <pc:sldMk cId="1798079572" sldId="817"/>
            <ac:spMk id="5" creationId="{00000000-0000-0000-0000-000000000000}"/>
          </ac:spMkLst>
        </pc:spChg>
        <pc:spChg chg="add del mod">
          <ac:chgData name="Kerri Baxendell" userId="S::kbaxende@bocesmaars.org::4bc58c94-e39f-4a22-b3e0-4aeb25e8f175" providerId="AD" clId="Web-{3B877036-4675-401D-A02F-A6369E509583}" dt="2023-10-13T13:28:33.349" v="346"/>
          <ac:spMkLst>
            <pc:docMk/>
            <pc:sldMk cId="1798079572" sldId="817"/>
            <ac:spMk id="6" creationId="{7FB20657-8938-1464-A902-AF536CF215C9}"/>
          </ac:spMkLst>
        </pc:spChg>
      </pc:sldChg>
    </pc:docChg>
  </pc:docChgLst>
  <pc:docChgLst>
    <pc:chgData name="Kerri Baxendell" userId="S::kbaxende@bocesmaars.org::4bc58c94-e39f-4a22-b3e0-4aeb25e8f175" providerId="AD" clId="Web-{83CF68D1-D983-4F3D-9F9F-2E003E16F549}"/>
    <pc:docChg chg="modSld">
      <pc:chgData name="Kerri Baxendell" userId="S::kbaxende@bocesmaars.org::4bc58c94-e39f-4a22-b3e0-4aeb25e8f175" providerId="AD" clId="Web-{83CF68D1-D983-4F3D-9F9F-2E003E16F549}" dt="2021-09-27T17:44:58.788" v="391" actId="20577"/>
      <pc:docMkLst>
        <pc:docMk/>
      </pc:docMkLst>
      <pc:sldChg chg="modSp">
        <pc:chgData name="Kerri Baxendell" userId="S::kbaxende@bocesmaars.org::4bc58c94-e39f-4a22-b3e0-4aeb25e8f175" providerId="AD" clId="Web-{83CF68D1-D983-4F3D-9F9F-2E003E16F549}" dt="2021-09-27T15:46:23.650" v="44" actId="20577"/>
        <pc:sldMkLst>
          <pc:docMk/>
          <pc:sldMk cId="3071675525" sldId="731"/>
        </pc:sldMkLst>
        <pc:spChg chg="mod">
          <ac:chgData name="Kerri Baxendell" userId="S::kbaxende@bocesmaars.org::4bc58c94-e39f-4a22-b3e0-4aeb25e8f175" providerId="AD" clId="Web-{83CF68D1-D983-4F3D-9F9F-2E003E16F549}" dt="2021-09-27T15:46:23.650" v="44" actId="20577"/>
          <ac:spMkLst>
            <pc:docMk/>
            <pc:sldMk cId="3071675525" sldId="731"/>
            <ac:spMk id="3" creationId="{00000000-0000-0000-0000-000000000000}"/>
          </ac:spMkLst>
        </pc:spChg>
      </pc:sldChg>
      <pc:sldChg chg="modSp">
        <pc:chgData name="Kerri Baxendell" userId="S::kbaxende@bocesmaars.org::4bc58c94-e39f-4a22-b3e0-4aeb25e8f175" providerId="AD" clId="Web-{83CF68D1-D983-4F3D-9F9F-2E003E16F549}" dt="2021-09-27T17:44:58.788" v="391" actId="20577"/>
        <pc:sldMkLst>
          <pc:docMk/>
          <pc:sldMk cId="3160037242" sldId="741"/>
        </pc:sldMkLst>
        <pc:spChg chg="mod">
          <ac:chgData name="Kerri Baxendell" userId="S::kbaxende@bocesmaars.org::4bc58c94-e39f-4a22-b3e0-4aeb25e8f175" providerId="AD" clId="Web-{83CF68D1-D983-4F3D-9F9F-2E003E16F549}" dt="2021-09-27T17:44:58.788" v="391" actId="20577"/>
          <ac:spMkLst>
            <pc:docMk/>
            <pc:sldMk cId="3160037242" sldId="741"/>
            <ac:spMk id="3" creationId="{00000000-0000-0000-0000-000000000000}"/>
          </ac:spMkLst>
        </pc:spChg>
      </pc:sldChg>
    </pc:docChg>
  </pc:docChgLst>
  <pc:docChgLst>
    <pc:chgData name="Patricia Zeiner" userId="S::pzeiner@bocesmaars.org::4e19faa8-5444-47f4-82da-737d2afef152" providerId="AD" clId="Web-{292CBD3F-009D-505C-A04D-6F9214C58B36}"/>
    <pc:docChg chg="modSld">
      <pc:chgData name="Patricia Zeiner" userId="S::pzeiner@bocesmaars.org::4e19faa8-5444-47f4-82da-737d2afef152" providerId="AD" clId="Web-{292CBD3F-009D-505C-A04D-6F9214C58B36}" dt="2024-09-24T19:04:28.800" v="27" actId="20577"/>
      <pc:docMkLst>
        <pc:docMk/>
      </pc:docMkLst>
      <pc:sldChg chg="modSp">
        <pc:chgData name="Patricia Zeiner" userId="S::pzeiner@bocesmaars.org::4e19faa8-5444-47f4-82da-737d2afef152" providerId="AD" clId="Web-{292CBD3F-009D-505C-A04D-6F9214C58B36}" dt="2024-09-24T19:04:28.800" v="27" actId="20577"/>
        <pc:sldMkLst>
          <pc:docMk/>
          <pc:sldMk cId="1154986850" sldId="768"/>
        </pc:sldMkLst>
        <pc:spChg chg="mod">
          <ac:chgData name="Patricia Zeiner" userId="S::pzeiner@bocesmaars.org::4e19faa8-5444-47f4-82da-737d2afef152" providerId="AD" clId="Web-{292CBD3F-009D-505C-A04D-6F9214C58B36}" dt="2024-09-24T19:04:28.800" v="27" actId="20577"/>
          <ac:spMkLst>
            <pc:docMk/>
            <pc:sldMk cId="1154986850" sldId="768"/>
            <ac:spMk id="3" creationId="{1A7A5A5F-F7E4-5CE7-FB46-1F589524765A}"/>
          </ac:spMkLst>
        </pc:spChg>
      </pc:sldChg>
    </pc:docChg>
  </pc:docChgLst>
  <pc:docChgLst>
    <pc:chgData name="Lorena Stabins" userId="S::lstabins@bocesmaars.org::09edf560-2360-4631-84fd-f7d20ee021aa" providerId="AD" clId="Web-{2137C047-911F-522E-479B-BF968AA2743C}"/>
    <pc:docChg chg="addSld modSld modSection">
      <pc:chgData name="Lorena Stabins" userId="S::lstabins@bocesmaars.org::09edf560-2360-4631-84fd-f7d20ee021aa" providerId="AD" clId="Web-{2137C047-911F-522E-479B-BF968AA2743C}" dt="2024-09-27T18:21:53.199" v="509" actId="20577"/>
      <pc:docMkLst>
        <pc:docMk/>
      </pc:docMkLst>
      <pc:sldChg chg="modSp">
        <pc:chgData name="Lorena Stabins" userId="S::lstabins@bocesmaars.org::09edf560-2360-4631-84fd-f7d20ee021aa" providerId="AD" clId="Web-{2137C047-911F-522E-479B-BF968AA2743C}" dt="2024-09-27T18:08:09.324" v="52" actId="1076"/>
        <pc:sldMkLst>
          <pc:docMk/>
          <pc:sldMk cId="3311754423" sldId="733"/>
        </pc:sldMkLst>
        <pc:spChg chg="mod">
          <ac:chgData name="Lorena Stabins" userId="S::lstabins@bocesmaars.org::09edf560-2360-4631-84fd-f7d20ee021aa" providerId="AD" clId="Web-{2137C047-911F-522E-479B-BF968AA2743C}" dt="2024-09-27T18:08:03.543" v="51" actId="14100"/>
          <ac:spMkLst>
            <pc:docMk/>
            <pc:sldMk cId="3311754423" sldId="733"/>
            <ac:spMk id="3" creationId="{34D0DA15-65E9-4B3B-A3B7-9A08B76C4B17}"/>
          </ac:spMkLst>
        </pc:spChg>
        <pc:picChg chg="mod">
          <ac:chgData name="Lorena Stabins" userId="S::lstabins@bocesmaars.org::09edf560-2360-4631-84fd-f7d20ee021aa" providerId="AD" clId="Web-{2137C047-911F-522E-479B-BF968AA2743C}" dt="2024-09-27T18:08:09.324" v="52" actId="1076"/>
          <ac:picMkLst>
            <pc:docMk/>
            <pc:sldMk cId="3311754423" sldId="733"/>
            <ac:picMk id="7" creationId="{9CDD0C1C-01C9-3EBC-5697-0FC056B72131}"/>
          </ac:picMkLst>
        </pc:picChg>
      </pc:sldChg>
      <pc:sldChg chg="addSp delSp modSp">
        <pc:chgData name="Lorena Stabins" userId="S::lstabins@bocesmaars.org::09edf560-2360-4631-84fd-f7d20ee021aa" providerId="AD" clId="Web-{2137C047-911F-522E-479B-BF968AA2743C}" dt="2024-09-27T18:21:53.199" v="509" actId="20577"/>
        <pc:sldMkLst>
          <pc:docMk/>
          <pc:sldMk cId="1784360640" sldId="874"/>
        </pc:sldMkLst>
        <pc:spChg chg="add del">
          <ac:chgData name="Lorena Stabins" userId="S::lstabins@bocesmaars.org::09edf560-2360-4631-84fd-f7d20ee021aa" providerId="AD" clId="Web-{2137C047-911F-522E-479B-BF968AA2743C}" dt="2024-09-27T18:05:36.209" v="7"/>
          <ac:spMkLst>
            <pc:docMk/>
            <pc:sldMk cId="1784360640" sldId="874"/>
            <ac:spMk id="3" creationId="{ED5EB8C2-4AAA-1800-F9FE-67B3F44EA2BF}"/>
          </ac:spMkLst>
        </pc:spChg>
        <pc:spChg chg="add mod">
          <ac:chgData name="Lorena Stabins" userId="S::lstabins@bocesmaars.org::09edf560-2360-4631-84fd-f7d20ee021aa" providerId="AD" clId="Web-{2137C047-911F-522E-479B-BF968AA2743C}" dt="2024-09-27T18:21:53.199" v="509" actId="20577"/>
          <ac:spMkLst>
            <pc:docMk/>
            <pc:sldMk cId="1784360640" sldId="874"/>
            <ac:spMk id="6" creationId="{B26000F2-1EA8-43C7-DE03-BCC8A6CFDA63}"/>
          </ac:spMkLst>
        </pc:spChg>
        <pc:spChg chg="add mod">
          <ac:chgData name="Lorena Stabins" userId="S::lstabins@bocesmaars.org::09edf560-2360-4631-84fd-f7d20ee021aa" providerId="AD" clId="Web-{2137C047-911F-522E-479B-BF968AA2743C}" dt="2024-09-27T18:21:40.011" v="498" actId="20577"/>
          <ac:spMkLst>
            <pc:docMk/>
            <pc:sldMk cId="1784360640" sldId="874"/>
            <ac:spMk id="7" creationId="{2B982928-E989-7E31-11F5-D09C88497226}"/>
          </ac:spMkLst>
        </pc:spChg>
        <pc:picChg chg="add mod modCrop">
          <ac:chgData name="Lorena Stabins" userId="S::lstabins@bocesmaars.org::09edf560-2360-4631-84fd-f7d20ee021aa" providerId="AD" clId="Web-{2137C047-911F-522E-479B-BF968AA2743C}" dt="2024-09-27T18:20:32.837" v="492"/>
          <ac:picMkLst>
            <pc:docMk/>
            <pc:sldMk cId="1784360640" sldId="874"/>
            <ac:picMk id="2" creationId="{BDAAC619-595B-48A8-C3B6-1F84EE72CD50}"/>
          </ac:picMkLst>
        </pc:picChg>
        <pc:picChg chg="mod">
          <ac:chgData name="Lorena Stabins" userId="S::lstabins@bocesmaars.org::09edf560-2360-4631-84fd-f7d20ee021aa" providerId="AD" clId="Web-{2137C047-911F-522E-479B-BF968AA2743C}" dt="2024-09-27T18:04:43.551" v="0" actId="1076"/>
          <ac:picMkLst>
            <pc:docMk/>
            <pc:sldMk cId="1784360640" sldId="874"/>
            <ac:picMk id="5" creationId="{6E6E7344-0C6E-0AA3-FE4F-2129DB2E4291}"/>
          </ac:picMkLst>
        </pc:picChg>
      </pc:sldChg>
      <pc:sldChg chg="addSp delSp modSp new">
        <pc:chgData name="Lorena Stabins" userId="S::lstabins@bocesmaars.org::09edf560-2360-4631-84fd-f7d20ee021aa" providerId="AD" clId="Web-{2137C047-911F-522E-479B-BF968AA2743C}" dt="2024-09-27T18:19:59.742" v="483" actId="20577"/>
        <pc:sldMkLst>
          <pc:docMk/>
          <pc:sldMk cId="3239393163" sldId="875"/>
        </pc:sldMkLst>
        <pc:spChg chg="mod">
          <ac:chgData name="Lorena Stabins" userId="S::lstabins@bocesmaars.org::09edf560-2360-4631-84fd-f7d20ee021aa" providerId="AD" clId="Web-{2137C047-911F-522E-479B-BF968AA2743C}" dt="2024-09-27T18:14:33.636" v="449" actId="20577"/>
          <ac:spMkLst>
            <pc:docMk/>
            <pc:sldMk cId="3239393163" sldId="875"/>
            <ac:spMk id="2" creationId="{4844EF12-2001-7406-AC46-231E5DDD83C4}"/>
          </ac:spMkLst>
        </pc:spChg>
        <pc:spChg chg="mod">
          <ac:chgData name="Lorena Stabins" userId="S::lstabins@bocesmaars.org::09edf560-2360-4631-84fd-f7d20ee021aa" providerId="AD" clId="Web-{2137C047-911F-522E-479B-BF968AA2743C}" dt="2024-09-27T18:19:59.742" v="483" actId="20577"/>
          <ac:spMkLst>
            <pc:docMk/>
            <pc:sldMk cId="3239393163" sldId="875"/>
            <ac:spMk id="3" creationId="{C7A0CA61-8333-F70B-6CBD-8A9BB4B54B23}"/>
          </ac:spMkLst>
        </pc:spChg>
        <pc:picChg chg="add del mod">
          <ac:chgData name="Lorena Stabins" userId="S::lstabins@bocesmaars.org::09edf560-2360-4631-84fd-f7d20ee021aa" providerId="AD" clId="Web-{2137C047-911F-522E-479B-BF968AA2743C}" dt="2024-09-27T18:11:56.989" v="176"/>
          <ac:picMkLst>
            <pc:docMk/>
            <pc:sldMk cId="3239393163" sldId="875"/>
            <ac:picMk id="5" creationId="{D446815B-DA37-8C5F-A0D5-5C66326EFBB8}"/>
          </ac:picMkLst>
        </pc:picChg>
        <pc:picChg chg="add del mod">
          <ac:chgData name="Lorena Stabins" userId="S::lstabins@bocesmaars.org::09edf560-2360-4631-84fd-f7d20ee021aa" providerId="AD" clId="Web-{2137C047-911F-522E-479B-BF968AA2743C}" dt="2024-09-27T18:13:22.289" v="256"/>
          <ac:picMkLst>
            <pc:docMk/>
            <pc:sldMk cId="3239393163" sldId="875"/>
            <ac:picMk id="6" creationId="{17E784B8-46E0-25C7-8C7A-C881AF0826F9}"/>
          </ac:picMkLst>
        </pc:picChg>
        <pc:picChg chg="add del mod">
          <ac:chgData name="Lorena Stabins" userId="S::lstabins@bocesmaars.org::09edf560-2360-4631-84fd-f7d20ee021aa" providerId="AD" clId="Web-{2137C047-911F-522E-479B-BF968AA2743C}" dt="2024-09-27T18:13:15.992" v="253"/>
          <ac:picMkLst>
            <pc:docMk/>
            <pc:sldMk cId="3239393163" sldId="875"/>
            <ac:picMk id="7" creationId="{14B1D97B-6CE8-28C6-81AE-A453C9BC0500}"/>
          </ac:picMkLst>
        </pc:picChg>
        <pc:picChg chg="add mod modCrop">
          <ac:chgData name="Lorena Stabins" userId="S::lstabins@bocesmaars.org::09edf560-2360-4631-84fd-f7d20ee021aa" providerId="AD" clId="Web-{2137C047-911F-522E-479B-BF968AA2743C}" dt="2024-09-27T18:18:27.848" v="471" actId="1076"/>
          <ac:picMkLst>
            <pc:docMk/>
            <pc:sldMk cId="3239393163" sldId="875"/>
            <ac:picMk id="8" creationId="{D467325F-7C5F-56AB-FBEB-1F9D188359C7}"/>
          </ac:picMkLst>
        </pc:picChg>
        <pc:picChg chg="add mod">
          <ac:chgData name="Lorena Stabins" userId="S::lstabins@bocesmaars.org::09edf560-2360-4631-84fd-f7d20ee021aa" providerId="AD" clId="Web-{2137C047-911F-522E-479B-BF968AA2743C}" dt="2024-09-27T18:18:32.301" v="473" actId="1076"/>
          <ac:picMkLst>
            <pc:docMk/>
            <pc:sldMk cId="3239393163" sldId="875"/>
            <ac:picMk id="9" creationId="{AC4F9441-6B75-2774-41F1-78FBE7321030}"/>
          </ac:picMkLst>
        </pc:picChg>
      </pc:sldChg>
    </pc:docChg>
  </pc:docChgLst>
  <pc:docChgLst>
    <pc:chgData name="Mari-Ellen Maloney" userId="S::mmaloney@bocesmaars.org::f72d0205-3f19-4bd4-baea-dc60be18cfaf" providerId="AD" clId="Web-{93AE7FFD-E2B6-4C70-A3BB-1E9943882F87}"/>
    <pc:docChg chg="modSld">
      <pc:chgData name="Mari-Ellen Maloney" userId="S::mmaloney@bocesmaars.org::f72d0205-3f19-4bd4-baea-dc60be18cfaf" providerId="AD" clId="Web-{93AE7FFD-E2B6-4C70-A3BB-1E9943882F87}" dt="2023-10-11T14:11:44.777" v="233" actId="20577"/>
      <pc:docMkLst>
        <pc:docMk/>
      </pc:docMkLst>
      <pc:sldChg chg="modSp">
        <pc:chgData name="Mari-Ellen Maloney" userId="S::mmaloney@bocesmaars.org::f72d0205-3f19-4bd4-baea-dc60be18cfaf" providerId="AD" clId="Web-{93AE7FFD-E2B6-4C70-A3BB-1E9943882F87}" dt="2023-10-11T14:11:44.777" v="233" actId="20577"/>
        <pc:sldMkLst>
          <pc:docMk/>
          <pc:sldMk cId="1232035532" sldId="745"/>
        </pc:sldMkLst>
        <pc:spChg chg="mod">
          <ac:chgData name="Mari-Ellen Maloney" userId="S::mmaloney@bocesmaars.org::f72d0205-3f19-4bd4-baea-dc60be18cfaf" providerId="AD" clId="Web-{93AE7FFD-E2B6-4C70-A3BB-1E9943882F87}" dt="2023-10-11T14:11:44.777" v="233" actId="20577"/>
          <ac:spMkLst>
            <pc:docMk/>
            <pc:sldMk cId="1232035532" sldId="745"/>
            <ac:spMk id="3" creationId="{2E51D473-7602-4D6C-A020-280CAA936E65}"/>
          </ac:spMkLst>
        </pc:spChg>
      </pc:sldChg>
      <pc:sldChg chg="modSp">
        <pc:chgData name="Mari-Ellen Maloney" userId="S::mmaloney@bocesmaars.org::f72d0205-3f19-4bd4-baea-dc60be18cfaf" providerId="AD" clId="Web-{93AE7FFD-E2B6-4C70-A3BB-1E9943882F87}" dt="2023-10-11T13:41:09.443" v="156" actId="20577"/>
        <pc:sldMkLst>
          <pc:docMk/>
          <pc:sldMk cId="1576922517" sldId="790"/>
        </pc:sldMkLst>
        <pc:spChg chg="mod">
          <ac:chgData name="Mari-Ellen Maloney" userId="S::mmaloney@bocesmaars.org::f72d0205-3f19-4bd4-baea-dc60be18cfaf" providerId="AD" clId="Web-{93AE7FFD-E2B6-4C70-A3BB-1E9943882F87}" dt="2023-10-11T13:41:09.443" v="156" actId="20577"/>
          <ac:spMkLst>
            <pc:docMk/>
            <pc:sldMk cId="1576922517" sldId="790"/>
            <ac:spMk id="3" creationId="{11C495FA-0200-2F53-884C-42E74A0F86C3}"/>
          </ac:spMkLst>
        </pc:spChg>
      </pc:sldChg>
    </pc:docChg>
  </pc:docChgLst>
  <pc:docChgLst>
    <pc:chgData name="Ryan Maier" userId="S::rmaier@monroe2boces.org::86d7282d-a2ca-4070-b274-97cf0a07a698" providerId="AD" clId="Web-{87447683-6620-4DB1-B16F-4C1D5FDB6A05}"/>
    <pc:docChg chg="modSld">
      <pc:chgData name="Ryan Maier" userId="S::rmaier@monroe2boces.org::86d7282d-a2ca-4070-b274-97cf0a07a698" providerId="AD" clId="Web-{87447683-6620-4DB1-B16F-4C1D5FDB6A05}" dt="2023-10-10T15:18:19.441" v="163" actId="20577"/>
      <pc:docMkLst>
        <pc:docMk/>
      </pc:docMkLst>
      <pc:sldChg chg="modSp">
        <pc:chgData name="Ryan Maier" userId="S::rmaier@monroe2boces.org::86d7282d-a2ca-4070-b274-97cf0a07a698" providerId="AD" clId="Web-{87447683-6620-4DB1-B16F-4C1D5FDB6A05}" dt="2023-10-10T15:02:29.551" v="1" actId="20577"/>
        <pc:sldMkLst>
          <pc:docMk/>
          <pc:sldMk cId="0" sldId="383"/>
        </pc:sldMkLst>
        <pc:spChg chg="mod">
          <ac:chgData name="Ryan Maier" userId="S::rmaier@monroe2boces.org::86d7282d-a2ca-4070-b274-97cf0a07a698" providerId="AD" clId="Web-{87447683-6620-4DB1-B16F-4C1D5FDB6A05}" dt="2023-10-10T15:02:29.551" v="1" actId="20577"/>
          <ac:spMkLst>
            <pc:docMk/>
            <pc:sldMk cId="0" sldId="383"/>
            <ac:spMk id="5" creationId="{00000000-0000-0000-0000-000000000000}"/>
          </ac:spMkLst>
        </pc:spChg>
      </pc:sldChg>
      <pc:sldChg chg="modSp">
        <pc:chgData name="Ryan Maier" userId="S::rmaier@monroe2boces.org::86d7282d-a2ca-4070-b274-97cf0a07a698" providerId="AD" clId="Web-{87447683-6620-4DB1-B16F-4C1D5FDB6A05}" dt="2023-10-10T15:18:19.441" v="163" actId="20577"/>
        <pc:sldMkLst>
          <pc:docMk/>
          <pc:sldMk cId="1771562510" sldId="493"/>
        </pc:sldMkLst>
        <pc:spChg chg="mod">
          <ac:chgData name="Ryan Maier" userId="S::rmaier@monroe2boces.org::86d7282d-a2ca-4070-b274-97cf0a07a698" providerId="AD" clId="Web-{87447683-6620-4DB1-B16F-4C1D5FDB6A05}" dt="2023-10-10T15:18:19.441" v="163" actId="20577"/>
          <ac:spMkLst>
            <pc:docMk/>
            <pc:sldMk cId="1771562510" sldId="493"/>
            <ac:spMk id="3" creationId="{00000000-0000-0000-0000-000000000000}"/>
          </ac:spMkLst>
        </pc:spChg>
      </pc:sldChg>
    </pc:docChg>
  </pc:docChgLst>
  <pc:docChgLst>
    <pc:chgData name="Laurie Hazard" userId="S::lhazard@bocesmaars.org::71b497eb-3eb3-47bd-8872-e714f38e3320" providerId="AD" clId="Web-{3663F971-D094-4F47-86B1-12C982496C33}"/>
    <pc:docChg chg="modSld">
      <pc:chgData name="Laurie Hazard" userId="S::lhazard@bocesmaars.org::71b497eb-3eb3-47bd-8872-e714f38e3320" providerId="AD" clId="Web-{3663F971-D094-4F47-86B1-12C982496C33}" dt="2021-09-29T19:23:53.705" v="35" actId="20577"/>
      <pc:docMkLst>
        <pc:docMk/>
      </pc:docMkLst>
      <pc:sldChg chg="modSp">
        <pc:chgData name="Laurie Hazard" userId="S::lhazard@bocesmaars.org::71b497eb-3eb3-47bd-8872-e714f38e3320" providerId="AD" clId="Web-{3663F971-D094-4F47-86B1-12C982496C33}" dt="2021-09-29T19:22:41.547" v="21" actId="20577"/>
        <pc:sldMkLst>
          <pc:docMk/>
          <pc:sldMk cId="2651979541" sldId="687"/>
        </pc:sldMkLst>
        <pc:spChg chg="mod">
          <ac:chgData name="Laurie Hazard" userId="S::lhazard@bocesmaars.org::71b497eb-3eb3-47bd-8872-e714f38e3320" providerId="AD" clId="Web-{3663F971-D094-4F47-86B1-12C982496C33}" dt="2021-09-29T19:22:41.547" v="21" actId="20577"/>
          <ac:spMkLst>
            <pc:docMk/>
            <pc:sldMk cId="2651979541" sldId="687"/>
            <ac:spMk id="7" creationId="{00000000-0000-0000-0000-000000000000}"/>
          </ac:spMkLst>
        </pc:spChg>
      </pc:sldChg>
      <pc:sldChg chg="modSp">
        <pc:chgData name="Laurie Hazard" userId="S::lhazard@bocesmaars.org::71b497eb-3eb3-47bd-8872-e714f38e3320" providerId="AD" clId="Web-{3663F971-D094-4F47-86B1-12C982496C33}" dt="2021-09-29T19:23:18.829" v="26" actId="20577"/>
        <pc:sldMkLst>
          <pc:docMk/>
          <pc:sldMk cId="2576249577" sldId="700"/>
        </pc:sldMkLst>
        <pc:spChg chg="mod">
          <ac:chgData name="Laurie Hazard" userId="S::lhazard@bocesmaars.org::71b497eb-3eb3-47bd-8872-e714f38e3320" providerId="AD" clId="Web-{3663F971-D094-4F47-86B1-12C982496C33}" dt="2021-09-29T19:23:18.829" v="26" actId="20577"/>
          <ac:spMkLst>
            <pc:docMk/>
            <pc:sldMk cId="2576249577" sldId="700"/>
            <ac:spMk id="7" creationId="{00000000-0000-0000-0000-000000000000}"/>
          </ac:spMkLst>
        </pc:spChg>
      </pc:sldChg>
      <pc:sldChg chg="modSp">
        <pc:chgData name="Laurie Hazard" userId="S::lhazard@bocesmaars.org::71b497eb-3eb3-47bd-8872-e714f38e3320" providerId="AD" clId="Web-{3663F971-D094-4F47-86B1-12C982496C33}" dt="2021-09-29T19:23:53.705" v="35" actId="20577"/>
        <pc:sldMkLst>
          <pc:docMk/>
          <pc:sldMk cId="941256789" sldId="751"/>
        </pc:sldMkLst>
        <pc:spChg chg="mod">
          <ac:chgData name="Laurie Hazard" userId="S::lhazard@bocesmaars.org::71b497eb-3eb3-47bd-8872-e714f38e3320" providerId="AD" clId="Web-{3663F971-D094-4F47-86B1-12C982496C33}" dt="2021-09-29T19:23:53.705" v="35" actId="20577"/>
          <ac:spMkLst>
            <pc:docMk/>
            <pc:sldMk cId="941256789" sldId="751"/>
            <ac:spMk id="3" creationId="{A43D15AB-3302-4C7E-B43E-DBAA7825C444}"/>
          </ac:spMkLst>
        </pc:spChg>
      </pc:sldChg>
      <pc:sldChg chg="modSp">
        <pc:chgData name="Laurie Hazard" userId="S::lhazard@bocesmaars.org::71b497eb-3eb3-47bd-8872-e714f38e3320" providerId="AD" clId="Web-{3663F971-D094-4F47-86B1-12C982496C33}" dt="2021-09-29T19:23:45.939" v="33" actId="20577"/>
        <pc:sldMkLst>
          <pc:docMk/>
          <pc:sldMk cId="3841097339" sldId="755"/>
        </pc:sldMkLst>
        <pc:spChg chg="mod">
          <ac:chgData name="Laurie Hazard" userId="S::lhazard@bocesmaars.org::71b497eb-3eb3-47bd-8872-e714f38e3320" providerId="AD" clId="Web-{3663F971-D094-4F47-86B1-12C982496C33}" dt="2021-09-29T19:23:45.939" v="33" actId="20577"/>
          <ac:spMkLst>
            <pc:docMk/>
            <pc:sldMk cId="3841097339" sldId="755"/>
            <ac:spMk id="7" creationId="{00000000-0000-0000-0000-000000000000}"/>
          </ac:spMkLst>
        </pc:spChg>
      </pc:sldChg>
    </pc:docChg>
  </pc:docChgLst>
  <pc:docChgLst>
    <pc:chgData name="Ryan Maier" userId="S::rmaier@bocesmaars.org::86d7282d-a2ca-4070-b274-97cf0a07a698" providerId="AD" clId="Web-{A0BB4A16-F67B-430D-894C-7BF50C874341}"/>
    <pc:docChg chg="modSld">
      <pc:chgData name="Ryan Maier" userId="S::rmaier@bocesmaars.org::86d7282d-a2ca-4070-b274-97cf0a07a698" providerId="AD" clId="Web-{A0BB4A16-F67B-430D-894C-7BF50C874341}" dt="2024-09-23T15:55:40.645" v="80" actId="20577"/>
      <pc:docMkLst>
        <pc:docMk/>
      </pc:docMkLst>
      <pc:sldChg chg="addSp modSp mod modClrScheme chgLayout">
        <pc:chgData name="Ryan Maier" userId="S::rmaier@bocesmaars.org::86d7282d-a2ca-4070-b274-97cf0a07a698" providerId="AD" clId="Web-{A0BB4A16-F67B-430D-894C-7BF50C874341}" dt="2024-09-23T15:55:40.645" v="80" actId="20577"/>
        <pc:sldMkLst>
          <pc:docMk/>
          <pc:sldMk cId="1041759589" sldId="845"/>
        </pc:sldMkLst>
        <pc:spChg chg="mod">
          <ac:chgData name="Ryan Maier" userId="S::rmaier@bocesmaars.org::86d7282d-a2ca-4070-b274-97cf0a07a698" providerId="AD" clId="Web-{A0BB4A16-F67B-430D-894C-7BF50C874341}" dt="2024-09-23T15:20:10.301" v="48"/>
          <ac:spMkLst>
            <pc:docMk/>
            <pc:sldMk cId="1041759589" sldId="845"/>
            <ac:spMk id="2" creationId="{8E170D91-B85C-2304-B34F-A2A2D7D06F9A}"/>
          </ac:spMkLst>
        </pc:spChg>
        <pc:spChg chg="mod">
          <ac:chgData name="Ryan Maier" userId="S::rmaier@bocesmaars.org::86d7282d-a2ca-4070-b274-97cf0a07a698" providerId="AD" clId="Web-{A0BB4A16-F67B-430D-894C-7BF50C874341}" dt="2024-09-23T15:55:40.645" v="80" actId="20577"/>
          <ac:spMkLst>
            <pc:docMk/>
            <pc:sldMk cId="1041759589" sldId="845"/>
            <ac:spMk id="3" creationId="{86D60B0C-966F-9E40-EF5D-C08EEEA6E57C}"/>
          </ac:spMkLst>
        </pc:spChg>
        <pc:spChg chg="mod">
          <ac:chgData name="Ryan Maier" userId="S::rmaier@bocesmaars.org::86d7282d-a2ca-4070-b274-97cf0a07a698" providerId="AD" clId="Web-{A0BB4A16-F67B-430D-894C-7BF50C874341}" dt="2024-09-23T15:20:10.301" v="48"/>
          <ac:spMkLst>
            <pc:docMk/>
            <pc:sldMk cId="1041759589" sldId="845"/>
            <ac:spMk id="4" creationId="{4432A581-FF4A-A089-66D7-D28CB569317C}"/>
          </ac:spMkLst>
        </pc:spChg>
        <pc:picChg chg="add mod ord">
          <ac:chgData name="Ryan Maier" userId="S::rmaier@bocesmaars.org::86d7282d-a2ca-4070-b274-97cf0a07a698" providerId="AD" clId="Web-{A0BB4A16-F67B-430D-894C-7BF50C874341}" dt="2024-09-23T15:23:36.619" v="51" actId="1076"/>
          <ac:picMkLst>
            <pc:docMk/>
            <pc:sldMk cId="1041759589" sldId="845"/>
            <ac:picMk id="5" creationId="{AF99D84C-6BD9-C82E-F7E5-15B5111B75D6}"/>
          </ac:picMkLst>
        </pc:picChg>
      </pc:sldChg>
    </pc:docChg>
  </pc:docChgLst>
  <pc:docChgLst>
    <pc:chgData name="Ryan Maier" userId="S::rmaier@bocesmaars.org::86d7282d-a2ca-4070-b274-97cf0a07a698" providerId="AD" clId="Web-{59BF59F8-01AA-485D-BE83-777489268811}"/>
    <pc:docChg chg="delSld modSld modSection">
      <pc:chgData name="Ryan Maier" userId="S::rmaier@bocesmaars.org::86d7282d-a2ca-4070-b274-97cf0a07a698" providerId="AD" clId="Web-{59BF59F8-01AA-485D-BE83-777489268811}" dt="2024-09-23T18:01:32.648" v="35" actId="20577"/>
      <pc:docMkLst>
        <pc:docMk/>
      </pc:docMkLst>
      <pc:sldChg chg="del">
        <pc:chgData name="Ryan Maier" userId="S::rmaier@bocesmaars.org::86d7282d-a2ca-4070-b274-97cf0a07a698" providerId="AD" clId="Web-{59BF59F8-01AA-485D-BE83-777489268811}" dt="2024-09-23T18:00:14.377" v="20"/>
        <pc:sldMkLst>
          <pc:docMk/>
          <pc:sldMk cId="2327156510" sldId="258"/>
        </pc:sldMkLst>
      </pc:sldChg>
      <pc:sldChg chg="del">
        <pc:chgData name="Ryan Maier" userId="S::rmaier@bocesmaars.org::86d7282d-a2ca-4070-b274-97cf0a07a698" providerId="AD" clId="Web-{59BF59F8-01AA-485D-BE83-777489268811}" dt="2024-09-23T18:00:14.377" v="16"/>
        <pc:sldMkLst>
          <pc:docMk/>
          <pc:sldMk cId="3013216506" sldId="259"/>
        </pc:sldMkLst>
      </pc:sldChg>
      <pc:sldChg chg="del">
        <pc:chgData name="Ryan Maier" userId="S::rmaier@bocesmaars.org::86d7282d-a2ca-4070-b274-97cf0a07a698" providerId="AD" clId="Web-{59BF59F8-01AA-485D-BE83-777489268811}" dt="2024-09-23T18:00:14.377" v="18"/>
        <pc:sldMkLst>
          <pc:docMk/>
          <pc:sldMk cId="722990861" sldId="261"/>
        </pc:sldMkLst>
      </pc:sldChg>
      <pc:sldChg chg="del">
        <pc:chgData name="Ryan Maier" userId="S::rmaier@bocesmaars.org::86d7282d-a2ca-4070-b274-97cf0a07a698" providerId="AD" clId="Web-{59BF59F8-01AA-485D-BE83-777489268811}" dt="2024-09-23T18:00:14.377" v="19"/>
        <pc:sldMkLst>
          <pc:docMk/>
          <pc:sldMk cId="1565284522" sldId="262"/>
        </pc:sldMkLst>
      </pc:sldChg>
      <pc:sldChg chg="modSp">
        <pc:chgData name="Ryan Maier" userId="S::rmaier@bocesmaars.org::86d7282d-a2ca-4070-b274-97cf0a07a698" providerId="AD" clId="Web-{59BF59F8-01AA-485D-BE83-777489268811}" dt="2024-09-23T18:01:32.648" v="35" actId="20577"/>
        <pc:sldMkLst>
          <pc:docMk/>
          <pc:sldMk cId="3311754423" sldId="733"/>
        </pc:sldMkLst>
        <pc:spChg chg="mod">
          <ac:chgData name="Ryan Maier" userId="S::rmaier@bocesmaars.org::86d7282d-a2ca-4070-b274-97cf0a07a698" providerId="AD" clId="Web-{59BF59F8-01AA-485D-BE83-777489268811}" dt="2024-09-23T18:01:32.648" v="35" actId="20577"/>
          <ac:spMkLst>
            <pc:docMk/>
            <pc:sldMk cId="3311754423" sldId="733"/>
            <ac:spMk id="3" creationId="{34D0DA15-65E9-4B3B-A3B7-9A08B76C4B17}"/>
          </ac:spMkLst>
        </pc:spChg>
      </pc:sldChg>
      <pc:sldChg chg="del">
        <pc:chgData name="Ryan Maier" userId="S::rmaier@bocesmaars.org::86d7282d-a2ca-4070-b274-97cf0a07a698" providerId="AD" clId="Web-{59BF59F8-01AA-485D-BE83-777489268811}" dt="2024-09-23T18:00:14.377" v="21"/>
        <pc:sldMkLst>
          <pc:docMk/>
          <pc:sldMk cId="1588948587" sldId="811"/>
        </pc:sldMkLst>
      </pc:sldChg>
      <pc:sldChg chg="del">
        <pc:chgData name="Ryan Maier" userId="S::rmaier@bocesmaars.org::86d7282d-a2ca-4070-b274-97cf0a07a698" providerId="AD" clId="Web-{59BF59F8-01AA-485D-BE83-777489268811}" dt="2024-09-23T18:00:14.377" v="17"/>
        <pc:sldMkLst>
          <pc:docMk/>
          <pc:sldMk cId="1229006061" sldId="812"/>
        </pc:sldMkLst>
      </pc:sldChg>
      <pc:sldChg chg="del">
        <pc:chgData name="Ryan Maier" userId="S::rmaier@bocesmaars.org::86d7282d-a2ca-4070-b274-97cf0a07a698" providerId="AD" clId="Web-{59BF59F8-01AA-485D-BE83-777489268811}" dt="2024-09-23T18:00:14.362" v="15"/>
        <pc:sldMkLst>
          <pc:docMk/>
          <pc:sldMk cId="3953549855" sldId="813"/>
        </pc:sldMkLst>
      </pc:sldChg>
      <pc:sldChg chg="del">
        <pc:chgData name="Ryan Maier" userId="S::rmaier@bocesmaars.org::86d7282d-a2ca-4070-b274-97cf0a07a698" providerId="AD" clId="Web-{59BF59F8-01AA-485D-BE83-777489268811}" dt="2024-09-23T18:00:14.362" v="14"/>
        <pc:sldMkLst>
          <pc:docMk/>
          <pc:sldMk cId="547037636" sldId="829"/>
        </pc:sldMkLst>
      </pc:sldChg>
      <pc:sldChg chg="del">
        <pc:chgData name="Ryan Maier" userId="S::rmaier@bocesmaars.org::86d7282d-a2ca-4070-b274-97cf0a07a698" providerId="AD" clId="Web-{59BF59F8-01AA-485D-BE83-777489268811}" dt="2024-09-23T18:00:14.362" v="13"/>
        <pc:sldMkLst>
          <pc:docMk/>
          <pc:sldMk cId="2654555829" sldId="830"/>
        </pc:sldMkLst>
      </pc:sldChg>
      <pc:sldChg chg="del">
        <pc:chgData name="Ryan Maier" userId="S::rmaier@bocesmaars.org::86d7282d-a2ca-4070-b274-97cf0a07a698" providerId="AD" clId="Web-{59BF59F8-01AA-485D-BE83-777489268811}" dt="2024-09-23T18:00:14.377" v="22"/>
        <pc:sldMkLst>
          <pc:docMk/>
          <pc:sldMk cId="2658532158" sldId="831"/>
        </pc:sldMkLst>
      </pc:sldChg>
      <pc:sldChg chg="addSp delSp modSp">
        <pc:chgData name="Ryan Maier" userId="S::rmaier@bocesmaars.org::86d7282d-a2ca-4070-b274-97cf0a07a698" providerId="AD" clId="Web-{59BF59F8-01AA-485D-BE83-777489268811}" dt="2024-09-23T16:47:44.217" v="12"/>
        <pc:sldMkLst>
          <pc:docMk/>
          <pc:sldMk cId="2613086656" sldId="844"/>
        </pc:sldMkLst>
        <pc:spChg chg="del">
          <ac:chgData name="Ryan Maier" userId="S::rmaier@bocesmaars.org::86d7282d-a2ca-4070-b274-97cf0a07a698" providerId="AD" clId="Web-{59BF59F8-01AA-485D-BE83-777489268811}" dt="2024-09-23T16:46:12.934" v="0"/>
          <ac:spMkLst>
            <pc:docMk/>
            <pc:sldMk cId="2613086656" sldId="844"/>
            <ac:spMk id="3" creationId="{A0D0AE79-C954-CFE2-D6A2-6CF8EB6E2255}"/>
          </ac:spMkLst>
        </pc:spChg>
        <pc:picChg chg="add mod ord">
          <ac:chgData name="Ryan Maier" userId="S::rmaier@bocesmaars.org::86d7282d-a2ca-4070-b274-97cf0a07a698" providerId="AD" clId="Web-{59BF59F8-01AA-485D-BE83-777489268811}" dt="2024-09-23T16:47:44.217" v="12"/>
          <ac:picMkLst>
            <pc:docMk/>
            <pc:sldMk cId="2613086656" sldId="844"/>
            <ac:picMk id="5" creationId="{3E2F168B-6DA2-A8ED-9F24-C1D53BDA5A7D}"/>
          </ac:picMkLst>
        </pc:picChg>
        <pc:picChg chg="add mod">
          <ac:chgData name="Ryan Maier" userId="S::rmaier@bocesmaars.org::86d7282d-a2ca-4070-b274-97cf0a07a698" providerId="AD" clId="Web-{59BF59F8-01AA-485D-BE83-777489268811}" dt="2024-09-23T16:47:16.763" v="7"/>
          <ac:picMkLst>
            <pc:docMk/>
            <pc:sldMk cId="2613086656" sldId="844"/>
            <ac:picMk id="6" creationId="{B7E9716E-D797-420A-8EA9-3E07869BD8B0}"/>
          </ac:picMkLst>
        </pc:picChg>
      </pc:sldChg>
    </pc:docChg>
  </pc:docChgLst>
  <pc:docChgLst>
    <pc:chgData name="Ryan Maier" userId="86d7282d-a2ca-4070-b274-97cf0a07a698" providerId="ADAL" clId="{79101B95-23FA-4348-8040-6EB388354F56}"/>
    <pc:docChg chg="custSel addSld modSld addSection modSection">
      <pc:chgData name="Ryan Maier" userId="86d7282d-a2ca-4070-b274-97cf0a07a698" providerId="ADAL" clId="{79101B95-23FA-4348-8040-6EB388354F56}" dt="2022-10-06T16:07:58.459" v="240" actId="20577"/>
      <pc:docMkLst>
        <pc:docMk/>
      </pc:docMkLst>
      <pc:sldChg chg="addSp modSp mod">
        <pc:chgData name="Ryan Maier" userId="86d7282d-a2ca-4070-b274-97cf0a07a698" providerId="ADAL" clId="{79101B95-23FA-4348-8040-6EB388354F56}" dt="2022-10-06T15:53:24.272" v="13" actId="166"/>
        <pc:sldMkLst>
          <pc:docMk/>
          <pc:sldMk cId="1105845219" sldId="735"/>
        </pc:sldMkLst>
        <pc:spChg chg="ord">
          <ac:chgData name="Ryan Maier" userId="86d7282d-a2ca-4070-b274-97cf0a07a698" providerId="ADAL" clId="{79101B95-23FA-4348-8040-6EB388354F56}" dt="2022-10-06T15:53:24.272" v="13" actId="166"/>
          <ac:spMkLst>
            <pc:docMk/>
            <pc:sldMk cId="1105845219" sldId="735"/>
            <ac:spMk id="13" creationId="{E03D1C92-72D0-4FF7-94F8-92EA0AD447BE}"/>
          </ac:spMkLst>
        </pc:spChg>
        <pc:picChg chg="add mod">
          <ac:chgData name="Ryan Maier" userId="86d7282d-a2ca-4070-b274-97cf0a07a698" providerId="ADAL" clId="{79101B95-23FA-4348-8040-6EB388354F56}" dt="2022-10-06T15:51:18.887" v="4" actId="1076"/>
          <ac:picMkLst>
            <pc:docMk/>
            <pc:sldMk cId="1105845219" sldId="735"/>
            <ac:picMk id="5" creationId="{7600BF42-1864-413C-952F-02DB10D46726}"/>
          </ac:picMkLst>
        </pc:picChg>
        <pc:picChg chg="add mod">
          <ac:chgData name="Ryan Maier" userId="86d7282d-a2ca-4070-b274-97cf0a07a698" providerId="ADAL" clId="{79101B95-23FA-4348-8040-6EB388354F56}" dt="2022-10-06T15:53:19.229" v="12" actId="1037"/>
          <ac:picMkLst>
            <pc:docMk/>
            <pc:sldMk cId="1105845219" sldId="735"/>
            <ac:picMk id="7" creationId="{8561BF94-1FCC-4C99-A1C4-3E32088D0DD4}"/>
          </ac:picMkLst>
        </pc:picChg>
      </pc:sldChg>
      <pc:sldChg chg="addSp modSp mod">
        <pc:chgData name="Ryan Maier" userId="86d7282d-a2ca-4070-b274-97cf0a07a698" providerId="ADAL" clId="{79101B95-23FA-4348-8040-6EB388354F56}" dt="2022-10-06T16:01:33.945" v="15" actId="1076"/>
        <pc:sldMkLst>
          <pc:docMk/>
          <pc:sldMk cId="1339188052" sldId="737"/>
        </pc:sldMkLst>
        <pc:picChg chg="add mod">
          <ac:chgData name="Ryan Maier" userId="86d7282d-a2ca-4070-b274-97cf0a07a698" providerId="ADAL" clId="{79101B95-23FA-4348-8040-6EB388354F56}" dt="2022-10-06T16:01:33.945" v="15" actId="1076"/>
          <ac:picMkLst>
            <pc:docMk/>
            <pc:sldMk cId="1339188052" sldId="737"/>
            <ac:picMk id="5" creationId="{319D69C6-BE58-484E-9B5E-0EA025A4FA35}"/>
          </ac:picMkLst>
        </pc:picChg>
      </pc:sldChg>
      <pc:sldChg chg="modNotes">
        <pc:chgData name="Ryan Maier" userId="86d7282d-a2ca-4070-b274-97cf0a07a698" providerId="ADAL" clId="{79101B95-23FA-4348-8040-6EB388354F56}" dt="2022-10-06T15:29:26.407" v="2" actId="27636"/>
        <pc:sldMkLst>
          <pc:docMk/>
          <pc:sldMk cId="2327577368" sldId="764"/>
        </pc:sldMkLst>
      </pc:sldChg>
      <pc:sldChg chg="addSp delSp modSp add mod">
        <pc:chgData name="Ryan Maier" userId="86d7282d-a2ca-4070-b274-97cf0a07a698" providerId="ADAL" clId="{79101B95-23FA-4348-8040-6EB388354F56}" dt="2022-10-06T16:07:58.459" v="240" actId="20577"/>
        <pc:sldMkLst>
          <pc:docMk/>
          <pc:sldMk cId="3278859506" sldId="795"/>
        </pc:sldMkLst>
        <pc:spChg chg="add del mod">
          <ac:chgData name="Ryan Maier" userId="86d7282d-a2ca-4070-b274-97cf0a07a698" providerId="ADAL" clId="{79101B95-23FA-4348-8040-6EB388354F56}" dt="2022-10-06T16:04:19.233" v="20" actId="22"/>
          <ac:spMkLst>
            <pc:docMk/>
            <pc:sldMk cId="3278859506" sldId="795"/>
            <ac:spMk id="3" creationId="{EB846F6C-C9A0-4E46-96E2-A1D1F93696FD}"/>
          </ac:spMkLst>
        </pc:spChg>
        <pc:spChg chg="add mod">
          <ac:chgData name="Ryan Maier" userId="86d7282d-a2ca-4070-b274-97cf0a07a698" providerId="ADAL" clId="{79101B95-23FA-4348-8040-6EB388354F56}" dt="2022-10-06T16:07:58.459" v="240" actId="20577"/>
          <ac:spMkLst>
            <pc:docMk/>
            <pc:sldMk cId="3278859506" sldId="795"/>
            <ac:spMk id="9" creationId="{E80DCD1A-90C3-46FC-ADF6-C10815527BF7}"/>
          </ac:spMkLst>
        </pc:spChg>
        <pc:picChg chg="del">
          <ac:chgData name="Ryan Maier" userId="86d7282d-a2ca-4070-b274-97cf0a07a698" providerId="ADAL" clId="{79101B95-23FA-4348-8040-6EB388354F56}" dt="2022-10-06T16:04:15.929" v="19" actId="478"/>
          <ac:picMkLst>
            <pc:docMk/>
            <pc:sldMk cId="3278859506" sldId="795"/>
            <ac:picMk id="6" creationId="{4E523A4F-42D2-4C4F-8C32-144B6B04A1E9}"/>
          </ac:picMkLst>
        </pc:picChg>
        <pc:picChg chg="add mod ord">
          <ac:chgData name="Ryan Maier" userId="86d7282d-a2ca-4070-b274-97cf0a07a698" providerId="ADAL" clId="{79101B95-23FA-4348-8040-6EB388354F56}" dt="2022-10-06T16:04:22.142" v="22" actId="1076"/>
          <ac:picMkLst>
            <pc:docMk/>
            <pc:sldMk cId="3278859506" sldId="795"/>
            <ac:picMk id="7" creationId="{7E2B2B16-FFF3-4BC0-9BDC-59450AAFD042}"/>
          </ac:picMkLst>
        </pc:picChg>
        <pc:picChg chg="del">
          <ac:chgData name="Ryan Maier" userId="86d7282d-a2ca-4070-b274-97cf0a07a698" providerId="ADAL" clId="{79101B95-23FA-4348-8040-6EB388354F56}" dt="2022-10-06T16:04:12.953" v="18" actId="478"/>
          <ac:picMkLst>
            <pc:docMk/>
            <pc:sldMk cId="3278859506" sldId="795"/>
            <ac:picMk id="8" creationId="{734310E1-15B1-4D5E-8F3A-60462F8D440B}"/>
          </ac:picMkLst>
        </pc:picChg>
        <pc:picChg chg="del">
          <ac:chgData name="Ryan Maier" userId="86d7282d-a2ca-4070-b274-97cf0a07a698" providerId="ADAL" clId="{79101B95-23FA-4348-8040-6EB388354F56}" dt="2022-10-06T16:04:09.946" v="17" actId="478"/>
          <ac:picMkLst>
            <pc:docMk/>
            <pc:sldMk cId="3278859506" sldId="795"/>
            <ac:picMk id="5122" creationId="{BAB3B6A8-C35C-405E-A5D7-9F3341900EA3}"/>
          </ac:picMkLst>
        </pc:picChg>
      </pc:sldChg>
    </pc:docChg>
  </pc:docChgLst>
  <pc:docChgLst>
    <pc:chgData name="Kerri Baxendell" userId="S::kbaxende@bocesmaars.org::4bc58c94-e39f-4a22-b3e0-4aeb25e8f175" providerId="AD" clId="Web-{DDBE5584-2B53-93EC-B8E7-7C9BD0993714}"/>
    <pc:docChg chg="addSld delSld modSld modSection">
      <pc:chgData name="Kerri Baxendell" userId="S::kbaxende@bocesmaars.org::4bc58c94-e39f-4a22-b3e0-4aeb25e8f175" providerId="AD" clId="Web-{DDBE5584-2B53-93EC-B8E7-7C9BD0993714}" dt="2021-09-24T18:24:51.734" v="1437" actId="20577"/>
      <pc:docMkLst>
        <pc:docMk/>
      </pc:docMkLst>
      <pc:sldChg chg="del">
        <pc:chgData name="Kerri Baxendell" userId="S::kbaxende@bocesmaars.org::4bc58c94-e39f-4a22-b3e0-4aeb25e8f175" providerId="AD" clId="Web-{DDBE5584-2B53-93EC-B8E7-7C9BD0993714}" dt="2021-09-24T14:36:27.603" v="6"/>
        <pc:sldMkLst>
          <pc:docMk/>
          <pc:sldMk cId="562593082" sldId="725"/>
        </pc:sldMkLst>
      </pc:sldChg>
      <pc:sldChg chg="del">
        <pc:chgData name="Kerri Baxendell" userId="S::kbaxende@bocesmaars.org::4bc58c94-e39f-4a22-b3e0-4aeb25e8f175" providerId="AD" clId="Web-{DDBE5584-2B53-93EC-B8E7-7C9BD0993714}" dt="2021-09-24T14:36:27.603" v="5"/>
        <pc:sldMkLst>
          <pc:docMk/>
          <pc:sldMk cId="3460010379" sldId="726"/>
        </pc:sldMkLst>
      </pc:sldChg>
      <pc:sldChg chg="modSp">
        <pc:chgData name="Kerri Baxendell" userId="S::kbaxende@bocesmaars.org::4bc58c94-e39f-4a22-b3e0-4aeb25e8f175" providerId="AD" clId="Web-{DDBE5584-2B53-93EC-B8E7-7C9BD0993714}" dt="2021-09-24T18:24:51.734" v="1437" actId="20577"/>
        <pc:sldMkLst>
          <pc:docMk/>
          <pc:sldMk cId="2000913943" sldId="727"/>
        </pc:sldMkLst>
        <pc:spChg chg="mod">
          <ac:chgData name="Kerri Baxendell" userId="S::kbaxende@bocesmaars.org::4bc58c94-e39f-4a22-b3e0-4aeb25e8f175" providerId="AD" clId="Web-{DDBE5584-2B53-93EC-B8E7-7C9BD0993714}" dt="2021-09-24T18:24:51.734" v="1437" actId="20577"/>
          <ac:spMkLst>
            <pc:docMk/>
            <pc:sldMk cId="2000913943" sldId="727"/>
            <ac:spMk id="3" creationId="{00000000-0000-0000-0000-000000000000}"/>
          </ac:spMkLst>
        </pc:spChg>
      </pc:sldChg>
      <pc:sldChg chg="modSp">
        <pc:chgData name="Kerri Baxendell" userId="S::kbaxende@bocesmaars.org::4bc58c94-e39f-4a22-b3e0-4aeb25e8f175" providerId="AD" clId="Web-{DDBE5584-2B53-93EC-B8E7-7C9BD0993714}" dt="2021-09-24T15:24:51.363" v="885" actId="20577"/>
        <pc:sldMkLst>
          <pc:docMk/>
          <pc:sldMk cId="1665614075" sldId="730"/>
        </pc:sldMkLst>
        <pc:spChg chg="mod">
          <ac:chgData name="Kerri Baxendell" userId="S::kbaxende@bocesmaars.org::4bc58c94-e39f-4a22-b3e0-4aeb25e8f175" providerId="AD" clId="Web-{DDBE5584-2B53-93EC-B8E7-7C9BD0993714}" dt="2021-09-24T15:24:51.363" v="885" actId="20577"/>
          <ac:spMkLst>
            <pc:docMk/>
            <pc:sldMk cId="1665614075" sldId="730"/>
            <ac:spMk id="3" creationId="{00000000-0000-0000-0000-000000000000}"/>
          </ac:spMkLst>
        </pc:spChg>
      </pc:sldChg>
      <pc:sldChg chg="modSp modNotes">
        <pc:chgData name="Kerri Baxendell" userId="S::kbaxende@bocesmaars.org::4bc58c94-e39f-4a22-b3e0-4aeb25e8f175" providerId="AD" clId="Web-{DDBE5584-2B53-93EC-B8E7-7C9BD0993714}" dt="2021-09-24T16:17:32.746" v="1397"/>
        <pc:sldMkLst>
          <pc:docMk/>
          <pc:sldMk cId="3071675525" sldId="731"/>
        </pc:sldMkLst>
        <pc:spChg chg="mod">
          <ac:chgData name="Kerri Baxendell" userId="S::kbaxende@bocesmaars.org::4bc58c94-e39f-4a22-b3e0-4aeb25e8f175" providerId="AD" clId="Web-{DDBE5584-2B53-93EC-B8E7-7C9BD0993714}" dt="2021-09-24T16:13:47.302" v="1368" actId="20577"/>
          <ac:spMkLst>
            <pc:docMk/>
            <pc:sldMk cId="3071675525" sldId="731"/>
            <ac:spMk id="3" creationId="{00000000-0000-0000-0000-000000000000}"/>
          </ac:spMkLst>
        </pc:spChg>
      </pc:sldChg>
      <pc:sldChg chg="modSp modNotes">
        <pc:chgData name="Kerri Baxendell" userId="S::kbaxende@bocesmaars.org::4bc58c94-e39f-4a22-b3e0-4aeb25e8f175" providerId="AD" clId="Web-{DDBE5584-2B53-93EC-B8E7-7C9BD0993714}" dt="2021-09-24T15:17:49.850" v="814"/>
        <pc:sldMkLst>
          <pc:docMk/>
          <pc:sldMk cId="72115219" sldId="732"/>
        </pc:sldMkLst>
        <pc:spChg chg="mod">
          <ac:chgData name="Kerri Baxendell" userId="S::kbaxende@bocesmaars.org::4bc58c94-e39f-4a22-b3e0-4aeb25e8f175" providerId="AD" clId="Web-{DDBE5584-2B53-93EC-B8E7-7C9BD0993714}" dt="2021-09-24T15:14:10.921" v="594" actId="20577"/>
          <ac:spMkLst>
            <pc:docMk/>
            <pc:sldMk cId="72115219" sldId="732"/>
            <ac:spMk id="6" creationId="{00000000-0000-0000-0000-000000000000}"/>
          </ac:spMkLst>
        </pc:spChg>
      </pc:sldChg>
      <pc:sldChg chg="modSp add replId">
        <pc:chgData name="Kerri Baxendell" userId="S::kbaxende@bocesmaars.org::4bc58c94-e39f-4a22-b3e0-4aeb25e8f175" providerId="AD" clId="Web-{DDBE5584-2B53-93EC-B8E7-7C9BD0993714}" dt="2021-09-24T18:23:31.560" v="1414" actId="20577"/>
        <pc:sldMkLst>
          <pc:docMk/>
          <pc:sldMk cId="3160037242" sldId="741"/>
        </pc:sldMkLst>
        <pc:spChg chg="mod">
          <ac:chgData name="Kerri Baxendell" userId="S::kbaxende@bocesmaars.org::4bc58c94-e39f-4a22-b3e0-4aeb25e8f175" providerId="AD" clId="Web-{DDBE5584-2B53-93EC-B8E7-7C9BD0993714}" dt="2021-09-24T18:23:31.560" v="1414" actId="20577"/>
          <ac:spMkLst>
            <pc:docMk/>
            <pc:sldMk cId="3160037242" sldId="741"/>
            <ac:spMk id="3" creationId="{00000000-0000-0000-0000-000000000000}"/>
          </ac:spMkLst>
        </pc:spChg>
        <pc:spChg chg="mod">
          <ac:chgData name="Kerri Baxendell" userId="S::kbaxende@bocesmaars.org::4bc58c94-e39f-4a22-b3e0-4aeb25e8f175" providerId="AD" clId="Web-{DDBE5584-2B53-93EC-B8E7-7C9BD0993714}" dt="2021-09-24T18:23:07.434" v="1398" actId="20577"/>
          <ac:spMkLst>
            <pc:docMk/>
            <pc:sldMk cId="3160037242" sldId="741"/>
            <ac:spMk id="7" creationId="{00000000-0000-0000-0000-000000000000}"/>
          </ac:spMkLst>
        </pc:spChg>
      </pc:sldChg>
    </pc:docChg>
  </pc:docChgLst>
  <pc:docChgLst>
    <pc:chgData name="Mari-Ellen Maloney" userId="S::mmaloney@bocesmaars.org::f72d0205-3f19-4bd4-baea-dc60be18cfaf" providerId="AD" clId="Web-{A1AC858E-12BA-4BF9-9A8E-5C218377D2C1}"/>
    <pc:docChg chg="modSld">
      <pc:chgData name="Mari-Ellen Maloney" userId="S::mmaloney@bocesmaars.org::f72d0205-3f19-4bd4-baea-dc60be18cfaf" providerId="AD" clId="Web-{A1AC858E-12BA-4BF9-9A8E-5C218377D2C1}" dt="2021-09-29T15:45:50.932" v="92" actId="20577"/>
      <pc:docMkLst>
        <pc:docMk/>
      </pc:docMkLst>
      <pc:sldChg chg="modSp">
        <pc:chgData name="Mari-Ellen Maloney" userId="S::mmaloney@bocesmaars.org::f72d0205-3f19-4bd4-baea-dc60be18cfaf" providerId="AD" clId="Web-{A1AC858E-12BA-4BF9-9A8E-5C218377D2C1}" dt="2021-09-29T15:41:31.986" v="14" actId="14100"/>
        <pc:sldMkLst>
          <pc:docMk/>
          <pc:sldMk cId="4131556907" sldId="681"/>
        </pc:sldMkLst>
        <pc:spChg chg="mod">
          <ac:chgData name="Mari-Ellen Maloney" userId="S::mmaloney@bocesmaars.org::f72d0205-3f19-4bd4-baea-dc60be18cfaf" providerId="AD" clId="Web-{A1AC858E-12BA-4BF9-9A8E-5C218377D2C1}" dt="2021-09-29T15:41:18.829" v="8" actId="20577"/>
          <ac:spMkLst>
            <pc:docMk/>
            <pc:sldMk cId="4131556907" sldId="681"/>
            <ac:spMk id="2" creationId="{00000000-0000-0000-0000-000000000000}"/>
          </ac:spMkLst>
        </pc:spChg>
        <pc:spChg chg="mod">
          <ac:chgData name="Mari-Ellen Maloney" userId="S::mmaloney@bocesmaars.org::f72d0205-3f19-4bd4-baea-dc60be18cfaf" providerId="AD" clId="Web-{A1AC858E-12BA-4BF9-9A8E-5C218377D2C1}" dt="2021-09-29T15:41:31.986" v="14" actId="14100"/>
          <ac:spMkLst>
            <pc:docMk/>
            <pc:sldMk cId="4131556907" sldId="681"/>
            <ac:spMk id="3" creationId="{00000000-0000-0000-0000-000000000000}"/>
          </ac:spMkLst>
        </pc:spChg>
      </pc:sldChg>
      <pc:sldChg chg="modSp">
        <pc:chgData name="Mari-Ellen Maloney" userId="S::mmaloney@bocesmaars.org::f72d0205-3f19-4bd4-baea-dc60be18cfaf" providerId="AD" clId="Web-{A1AC858E-12BA-4BF9-9A8E-5C218377D2C1}" dt="2021-09-29T15:45:50.932" v="92" actId="20577"/>
        <pc:sldMkLst>
          <pc:docMk/>
          <pc:sldMk cId="424310024" sldId="747"/>
        </pc:sldMkLst>
        <pc:spChg chg="mod">
          <ac:chgData name="Mari-Ellen Maloney" userId="S::mmaloney@bocesmaars.org::f72d0205-3f19-4bd4-baea-dc60be18cfaf" providerId="AD" clId="Web-{A1AC858E-12BA-4BF9-9A8E-5C218377D2C1}" dt="2021-09-29T15:42:27.206" v="27" actId="20577"/>
          <ac:spMkLst>
            <pc:docMk/>
            <pc:sldMk cId="424310024" sldId="747"/>
            <ac:spMk id="2" creationId="{7D082153-B5E3-4C38-B97B-8D2809558EC9}"/>
          </ac:spMkLst>
        </pc:spChg>
        <pc:spChg chg="mod">
          <ac:chgData name="Mari-Ellen Maloney" userId="S::mmaloney@bocesmaars.org::f72d0205-3f19-4bd4-baea-dc60be18cfaf" providerId="AD" clId="Web-{A1AC858E-12BA-4BF9-9A8E-5C218377D2C1}" dt="2021-09-29T15:45:50.932" v="92" actId="20577"/>
          <ac:spMkLst>
            <pc:docMk/>
            <pc:sldMk cId="424310024" sldId="747"/>
            <ac:spMk id="3" creationId="{7CB22E7A-665F-4816-A66A-DED4659E3CDE}"/>
          </ac:spMkLst>
        </pc:spChg>
      </pc:sldChg>
    </pc:docChg>
  </pc:docChgLst>
  <pc:docChgLst>
    <pc:chgData name="Ryan Maier" userId="S::rmaier@bocesmaars.org::86d7282d-a2ca-4070-b274-97cf0a07a698" providerId="AD" clId="Web-{32E8F198-E60E-40D3-BD2B-626A5A1B55C7}"/>
    <pc:docChg chg="modSld">
      <pc:chgData name="Ryan Maier" userId="S::rmaier@bocesmaars.org::86d7282d-a2ca-4070-b274-97cf0a07a698" providerId="AD" clId="Web-{32E8F198-E60E-40D3-BD2B-626A5A1B55C7}" dt="2024-09-24T15:14:08.911" v="15" actId="20577"/>
      <pc:docMkLst>
        <pc:docMk/>
      </pc:docMkLst>
      <pc:sldChg chg="modSp">
        <pc:chgData name="Ryan Maier" userId="S::rmaier@bocesmaars.org::86d7282d-a2ca-4070-b274-97cf0a07a698" providerId="AD" clId="Web-{32E8F198-E60E-40D3-BD2B-626A5A1B55C7}" dt="2024-09-24T15:08:19.728" v="1" actId="14100"/>
        <pc:sldMkLst>
          <pc:docMk/>
          <pc:sldMk cId="2066596312" sldId="834"/>
        </pc:sldMkLst>
        <pc:spChg chg="mod">
          <ac:chgData name="Ryan Maier" userId="S::rmaier@bocesmaars.org::86d7282d-a2ca-4070-b274-97cf0a07a698" providerId="AD" clId="Web-{32E8F198-E60E-40D3-BD2B-626A5A1B55C7}" dt="2024-09-24T15:08:19.728" v="1" actId="14100"/>
          <ac:spMkLst>
            <pc:docMk/>
            <pc:sldMk cId="2066596312" sldId="834"/>
            <ac:spMk id="6" creationId="{06F3003B-5A26-A552-6EEF-891C54499622}"/>
          </ac:spMkLst>
        </pc:spChg>
      </pc:sldChg>
      <pc:sldChg chg="addSp modSp">
        <pc:chgData name="Ryan Maier" userId="S::rmaier@bocesmaars.org::86d7282d-a2ca-4070-b274-97cf0a07a698" providerId="AD" clId="Web-{32E8F198-E60E-40D3-BD2B-626A5A1B55C7}" dt="2024-09-24T15:12:04.563" v="11" actId="1076"/>
        <pc:sldMkLst>
          <pc:docMk/>
          <pc:sldMk cId="2980110572" sldId="841"/>
        </pc:sldMkLst>
        <pc:spChg chg="mod">
          <ac:chgData name="Ryan Maier" userId="S::rmaier@bocesmaars.org::86d7282d-a2ca-4070-b274-97cf0a07a698" providerId="AD" clId="Web-{32E8F198-E60E-40D3-BD2B-626A5A1B55C7}" dt="2024-09-24T15:11:56.688" v="7" actId="14100"/>
          <ac:spMkLst>
            <pc:docMk/>
            <pc:sldMk cId="2980110572" sldId="841"/>
            <ac:spMk id="3" creationId="{24BED525-F455-01DD-1261-D11AC6D9C52E}"/>
          </ac:spMkLst>
        </pc:spChg>
        <pc:picChg chg="add mod">
          <ac:chgData name="Ryan Maier" userId="S::rmaier@bocesmaars.org::86d7282d-a2ca-4070-b274-97cf0a07a698" providerId="AD" clId="Web-{32E8F198-E60E-40D3-BD2B-626A5A1B55C7}" dt="2024-09-24T15:12:04.563" v="11" actId="1076"/>
          <ac:picMkLst>
            <pc:docMk/>
            <pc:sldMk cId="2980110572" sldId="841"/>
            <ac:picMk id="5" creationId="{989EF4BB-9F03-EF1D-BB9C-9F65EFAC26BA}"/>
          </ac:picMkLst>
        </pc:picChg>
      </pc:sldChg>
      <pc:sldChg chg="modSp">
        <pc:chgData name="Ryan Maier" userId="S::rmaier@bocesmaars.org::86d7282d-a2ca-4070-b274-97cf0a07a698" providerId="AD" clId="Web-{32E8F198-E60E-40D3-BD2B-626A5A1B55C7}" dt="2024-09-24T15:14:08.911" v="15" actId="20577"/>
        <pc:sldMkLst>
          <pc:docMk/>
          <pc:sldMk cId="4121844738" sldId="842"/>
        </pc:sldMkLst>
        <pc:spChg chg="mod">
          <ac:chgData name="Ryan Maier" userId="S::rmaier@bocesmaars.org::86d7282d-a2ca-4070-b274-97cf0a07a698" providerId="AD" clId="Web-{32E8F198-E60E-40D3-BD2B-626A5A1B55C7}" dt="2024-09-24T15:14:08.911" v="15" actId="20577"/>
          <ac:spMkLst>
            <pc:docMk/>
            <pc:sldMk cId="4121844738" sldId="842"/>
            <ac:spMk id="3" creationId="{017671D2-D3E0-D044-2933-00735FE2066B}"/>
          </ac:spMkLst>
        </pc:spChg>
      </pc:sldChg>
    </pc:docChg>
  </pc:docChgLst>
  <pc:docChgLst>
    <pc:chgData name="Kerri Baxendell" userId="S::kbaxende@bocesmaars.org::4bc58c94-e39f-4a22-b3e0-4aeb25e8f175" providerId="AD" clId="Web-{80B0C684-9641-48A2-B3E2-4059D5D891D1}"/>
    <pc:docChg chg="sldOrd">
      <pc:chgData name="Kerri Baxendell" userId="S::kbaxende@bocesmaars.org::4bc58c94-e39f-4a22-b3e0-4aeb25e8f175" providerId="AD" clId="Web-{80B0C684-9641-48A2-B3E2-4059D5D891D1}" dt="2021-09-29T19:36:27.024" v="7"/>
      <pc:docMkLst>
        <pc:docMk/>
      </pc:docMkLst>
      <pc:sldChg chg="ord">
        <pc:chgData name="Kerri Baxendell" userId="S::kbaxende@bocesmaars.org::4bc58c94-e39f-4a22-b3e0-4aeb25e8f175" providerId="AD" clId="Web-{80B0C684-9641-48A2-B3E2-4059D5D891D1}" dt="2021-09-29T19:36:27.024" v="7"/>
        <pc:sldMkLst>
          <pc:docMk/>
          <pc:sldMk cId="1665614075" sldId="730"/>
        </pc:sldMkLst>
      </pc:sldChg>
      <pc:sldChg chg="ord">
        <pc:chgData name="Kerri Baxendell" userId="S::kbaxende@bocesmaars.org::4bc58c94-e39f-4a22-b3e0-4aeb25e8f175" providerId="AD" clId="Web-{80B0C684-9641-48A2-B3E2-4059D5D891D1}" dt="2021-09-29T19:36:27.024" v="5"/>
        <pc:sldMkLst>
          <pc:docMk/>
          <pc:sldMk cId="3071675525" sldId="731"/>
        </pc:sldMkLst>
      </pc:sldChg>
      <pc:sldChg chg="ord">
        <pc:chgData name="Kerri Baxendell" userId="S::kbaxende@bocesmaars.org::4bc58c94-e39f-4a22-b3e0-4aeb25e8f175" providerId="AD" clId="Web-{80B0C684-9641-48A2-B3E2-4059D5D891D1}" dt="2021-09-29T19:36:27.024" v="4"/>
        <pc:sldMkLst>
          <pc:docMk/>
          <pc:sldMk cId="72115219" sldId="732"/>
        </pc:sldMkLst>
      </pc:sldChg>
      <pc:sldChg chg="ord">
        <pc:chgData name="Kerri Baxendell" userId="S::kbaxende@bocesmaars.org::4bc58c94-e39f-4a22-b3e0-4aeb25e8f175" providerId="AD" clId="Web-{80B0C684-9641-48A2-B3E2-4059D5D891D1}" dt="2021-09-29T19:36:27.024" v="6"/>
        <pc:sldMkLst>
          <pc:docMk/>
          <pc:sldMk cId="3160037242" sldId="741"/>
        </pc:sldMkLst>
      </pc:sldChg>
    </pc:docChg>
  </pc:docChgLst>
  <pc:docChgLst>
    <pc:chgData name="Lorena Stabins" userId="S::lstabins@bocesmaars.org::09edf560-2360-4631-84fd-f7d20ee021aa" providerId="AD" clId="Web-{7A79C36D-8E3E-4E54-9B40-F451FB5AD6D5}"/>
    <pc:docChg chg="addSld modSld modSection">
      <pc:chgData name="Lorena Stabins" userId="S::lstabins@bocesmaars.org::09edf560-2360-4631-84fd-f7d20ee021aa" providerId="AD" clId="Web-{7A79C36D-8E3E-4E54-9B40-F451FB5AD6D5}" dt="2021-09-22T17:23:46.765" v="410" actId="20577"/>
      <pc:docMkLst>
        <pc:docMk/>
      </pc:docMkLst>
      <pc:sldChg chg="modSp new">
        <pc:chgData name="Lorena Stabins" userId="S::lstabins@bocesmaars.org::09edf560-2360-4631-84fd-f7d20ee021aa" providerId="AD" clId="Web-{7A79C36D-8E3E-4E54-9B40-F451FB5AD6D5}" dt="2021-09-22T17:23:46.765" v="410" actId="20577"/>
        <pc:sldMkLst>
          <pc:docMk/>
          <pc:sldMk cId="3311754423" sldId="733"/>
        </pc:sldMkLst>
        <pc:spChg chg="mod">
          <ac:chgData name="Lorena Stabins" userId="S::lstabins@bocesmaars.org::09edf560-2360-4631-84fd-f7d20ee021aa" providerId="AD" clId="Web-{7A79C36D-8E3E-4E54-9B40-F451FB5AD6D5}" dt="2021-09-22T16:08:43.707" v="4" actId="20577"/>
          <ac:spMkLst>
            <pc:docMk/>
            <pc:sldMk cId="3311754423" sldId="733"/>
            <ac:spMk id="2" creationId="{B9105900-8636-4553-96A2-FDA2FAC72F67}"/>
          </ac:spMkLst>
        </pc:spChg>
        <pc:spChg chg="mod">
          <ac:chgData name="Lorena Stabins" userId="S::lstabins@bocesmaars.org::09edf560-2360-4631-84fd-f7d20ee021aa" providerId="AD" clId="Web-{7A79C36D-8E3E-4E54-9B40-F451FB5AD6D5}" dt="2021-09-22T17:23:46.765" v="410" actId="20577"/>
          <ac:spMkLst>
            <pc:docMk/>
            <pc:sldMk cId="3311754423" sldId="733"/>
            <ac:spMk id="3" creationId="{34D0DA15-65E9-4B3B-A3B7-9A08B76C4B17}"/>
          </ac:spMkLst>
        </pc:spChg>
      </pc:sldChg>
      <pc:sldChg chg="addSp delSp modSp new">
        <pc:chgData name="Lorena Stabins" userId="S::lstabins@bocesmaars.org::09edf560-2360-4631-84fd-f7d20ee021aa" providerId="AD" clId="Web-{7A79C36D-8E3E-4E54-9B40-F451FB5AD6D5}" dt="2021-09-22T16:37:38.011" v="170" actId="1076"/>
        <pc:sldMkLst>
          <pc:docMk/>
          <pc:sldMk cId="2068963062" sldId="734"/>
        </pc:sldMkLst>
        <pc:spChg chg="mod">
          <ac:chgData name="Lorena Stabins" userId="S::lstabins@bocesmaars.org::09edf560-2360-4631-84fd-f7d20ee021aa" providerId="AD" clId="Web-{7A79C36D-8E3E-4E54-9B40-F451FB5AD6D5}" dt="2021-09-22T16:14:40.593" v="88" actId="20577"/>
          <ac:spMkLst>
            <pc:docMk/>
            <pc:sldMk cId="2068963062" sldId="734"/>
            <ac:spMk id="2" creationId="{F220D448-4049-4D13-8E7E-D2CB450FEB6F}"/>
          </ac:spMkLst>
        </pc:spChg>
        <pc:spChg chg="del">
          <ac:chgData name="Lorena Stabins" userId="S::lstabins@bocesmaars.org::09edf560-2360-4631-84fd-f7d20ee021aa" providerId="AD" clId="Web-{7A79C36D-8E3E-4E54-9B40-F451FB5AD6D5}" dt="2021-09-22T16:32:08.161" v="89"/>
          <ac:spMkLst>
            <pc:docMk/>
            <pc:sldMk cId="2068963062" sldId="734"/>
            <ac:spMk id="3" creationId="{84BA204D-547C-41B2-8E09-6A12DA30496C}"/>
          </ac:spMkLst>
        </pc:spChg>
        <pc:spChg chg="add del">
          <ac:chgData name="Lorena Stabins" userId="S::lstabins@bocesmaars.org::09edf560-2360-4631-84fd-f7d20ee021aa" providerId="AD" clId="Web-{7A79C36D-8E3E-4E54-9B40-F451FB5AD6D5}" dt="2021-09-22T16:33:19.553" v="95"/>
          <ac:spMkLst>
            <pc:docMk/>
            <pc:sldMk cId="2068963062" sldId="734"/>
            <ac:spMk id="6" creationId="{5F016B4B-1F43-4A18-B00D-958A8C049DAA}"/>
          </ac:spMkLst>
        </pc:spChg>
        <pc:spChg chg="add mod">
          <ac:chgData name="Lorena Stabins" userId="S::lstabins@bocesmaars.org::09edf560-2360-4631-84fd-f7d20ee021aa" providerId="AD" clId="Web-{7A79C36D-8E3E-4E54-9B40-F451FB5AD6D5}" dt="2021-09-22T16:37:30.729" v="167" actId="1076"/>
          <ac:spMkLst>
            <pc:docMk/>
            <pc:sldMk cId="2068963062" sldId="734"/>
            <ac:spMk id="7" creationId="{EED59244-4F5D-48F9-939C-40CD5395A8A9}"/>
          </ac:spMkLst>
        </pc:spChg>
        <pc:spChg chg="add del mod">
          <ac:chgData name="Lorena Stabins" userId="S::lstabins@bocesmaars.org::09edf560-2360-4631-84fd-f7d20ee021aa" providerId="AD" clId="Web-{7A79C36D-8E3E-4E54-9B40-F451FB5AD6D5}" dt="2021-09-22T16:37:20.291" v="165"/>
          <ac:spMkLst>
            <pc:docMk/>
            <pc:sldMk cId="2068963062" sldId="734"/>
            <ac:spMk id="9" creationId="{C238356B-D977-481D-9B3B-7D5760C4010A}"/>
          </ac:spMkLst>
        </pc:spChg>
        <pc:picChg chg="add del mod ord">
          <ac:chgData name="Lorena Stabins" userId="S::lstabins@bocesmaars.org::09edf560-2360-4631-84fd-f7d20ee021aa" providerId="AD" clId="Web-{7A79C36D-8E3E-4E54-9B40-F451FB5AD6D5}" dt="2021-09-22T16:36:33.306" v="163"/>
          <ac:picMkLst>
            <pc:docMk/>
            <pc:sldMk cId="2068963062" sldId="734"/>
            <ac:picMk id="5" creationId="{8DE8142B-6589-4FC3-8E35-0C6A76ABAD5A}"/>
          </ac:picMkLst>
        </pc:picChg>
        <pc:picChg chg="add mod ord">
          <ac:chgData name="Lorena Stabins" userId="S::lstabins@bocesmaars.org::09edf560-2360-4631-84fd-f7d20ee021aa" providerId="AD" clId="Web-{7A79C36D-8E3E-4E54-9B40-F451FB5AD6D5}" dt="2021-09-22T16:37:38.011" v="170" actId="1076"/>
          <ac:picMkLst>
            <pc:docMk/>
            <pc:sldMk cId="2068963062" sldId="734"/>
            <ac:picMk id="10" creationId="{9E92A12B-6F20-42AD-B5A0-A09342BFD17D}"/>
          </ac:picMkLst>
        </pc:picChg>
      </pc:sldChg>
      <pc:sldChg chg="addSp delSp modSp new">
        <pc:chgData name="Lorena Stabins" userId="S::lstabins@bocesmaars.org::09edf560-2360-4631-84fd-f7d20ee021aa" providerId="AD" clId="Web-{7A79C36D-8E3E-4E54-9B40-F451FB5AD6D5}" dt="2021-09-22T17:15:09.209" v="375"/>
        <pc:sldMkLst>
          <pc:docMk/>
          <pc:sldMk cId="1105845219" sldId="735"/>
        </pc:sldMkLst>
        <pc:spChg chg="mod">
          <ac:chgData name="Lorena Stabins" userId="S::lstabins@bocesmaars.org::09edf560-2360-4631-84fd-f7d20ee021aa" providerId="AD" clId="Web-{7A79C36D-8E3E-4E54-9B40-F451FB5AD6D5}" dt="2021-09-22T16:40:57.249" v="206" actId="20577"/>
          <ac:spMkLst>
            <pc:docMk/>
            <pc:sldMk cId="1105845219" sldId="735"/>
            <ac:spMk id="2" creationId="{55E841A6-1AE8-46B9-844A-F82E8470A8AA}"/>
          </ac:spMkLst>
        </pc:spChg>
        <pc:spChg chg="del">
          <ac:chgData name="Lorena Stabins" userId="S::lstabins@bocesmaars.org::09edf560-2360-4631-84fd-f7d20ee021aa" providerId="AD" clId="Web-{7A79C36D-8E3E-4E54-9B40-F451FB5AD6D5}" dt="2021-09-22T16:36:39.759" v="164"/>
          <ac:spMkLst>
            <pc:docMk/>
            <pc:sldMk cId="1105845219" sldId="735"/>
            <ac:spMk id="3" creationId="{807B9E83-FE1F-430A-A96F-EB50E7A4C64D}"/>
          </ac:spMkLst>
        </pc:spChg>
        <pc:spChg chg="add del mod">
          <ac:chgData name="Lorena Stabins" userId="S::lstabins@bocesmaars.org::09edf560-2360-4631-84fd-f7d20ee021aa" providerId="AD" clId="Web-{7A79C36D-8E3E-4E54-9B40-F451FB5AD6D5}" dt="2021-09-22T16:40:25.701" v="179"/>
          <ac:spMkLst>
            <pc:docMk/>
            <pc:sldMk cId="1105845219" sldId="735"/>
            <ac:spMk id="7" creationId="{05FF5A2E-7EB3-444F-AD9D-B2AC78F9A7C7}"/>
          </ac:spMkLst>
        </pc:spChg>
        <pc:spChg chg="add del mod">
          <ac:chgData name="Lorena Stabins" userId="S::lstabins@bocesmaars.org::09edf560-2360-4631-84fd-f7d20ee021aa" providerId="AD" clId="Web-{7A79C36D-8E3E-4E54-9B40-F451FB5AD6D5}" dt="2021-09-22T17:11:32.033" v="351"/>
          <ac:spMkLst>
            <pc:docMk/>
            <pc:sldMk cId="1105845219" sldId="735"/>
            <ac:spMk id="9" creationId="{C7AC32A2-89F9-4227-BF65-35AF1BC7937C}"/>
          </ac:spMkLst>
        </pc:spChg>
        <pc:spChg chg="add del mod">
          <ac:chgData name="Lorena Stabins" userId="S::lstabins@bocesmaars.org::09edf560-2360-4631-84fd-f7d20ee021aa" providerId="AD" clId="Web-{7A79C36D-8E3E-4E54-9B40-F451FB5AD6D5}" dt="2021-09-22T17:12:48.815" v="359"/>
          <ac:spMkLst>
            <pc:docMk/>
            <pc:sldMk cId="1105845219" sldId="735"/>
            <ac:spMk id="10" creationId="{F5E0B8F6-5FD3-4E05-95EA-31C0C048E0BB}"/>
          </ac:spMkLst>
        </pc:spChg>
        <pc:spChg chg="add del mod">
          <ac:chgData name="Lorena Stabins" userId="S::lstabins@bocesmaars.org::09edf560-2360-4631-84fd-f7d20ee021aa" providerId="AD" clId="Web-{7A79C36D-8E3E-4E54-9B40-F451FB5AD6D5}" dt="2021-09-22T17:14:43.224" v="370"/>
          <ac:spMkLst>
            <pc:docMk/>
            <pc:sldMk cId="1105845219" sldId="735"/>
            <ac:spMk id="12" creationId="{E65762B9-E070-4474-BE7A-14A2F5BF2005}"/>
          </ac:spMkLst>
        </pc:spChg>
        <pc:spChg chg="add mod">
          <ac:chgData name="Lorena Stabins" userId="S::lstabins@bocesmaars.org::09edf560-2360-4631-84fd-f7d20ee021aa" providerId="AD" clId="Web-{7A79C36D-8E3E-4E54-9B40-F451FB5AD6D5}" dt="2021-09-22T17:15:09.209" v="375"/>
          <ac:spMkLst>
            <pc:docMk/>
            <pc:sldMk cId="1105845219" sldId="735"/>
            <ac:spMk id="13" creationId="{E03D1C92-72D0-4FF7-94F8-92EA0AD447BE}"/>
          </ac:spMkLst>
        </pc:spChg>
        <pc:picChg chg="add del mod ord modCrop">
          <ac:chgData name="Lorena Stabins" userId="S::lstabins@bocesmaars.org::09edf560-2360-4631-84fd-f7d20ee021aa" providerId="AD" clId="Web-{7A79C36D-8E3E-4E54-9B40-F451FB5AD6D5}" dt="2021-09-22T16:38:48.309" v="178"/>
          <ac:picMkLst>
            <pc:docMk/>
            <pc:sldMk cId="1105845219" sldId="735"/>
            <ac:picMk id="5" creationId="{20D61ECE-9622-4432-B513-77E2DB9DEAB5}"/>
          </ac:picMkLst>
        </pc:picChg>
        <pc:picChg chg="add mod ord">
          <ac:chgData name="Lorena Stabins" userId="S::lstabins@bocesmaars.org::09edf560-2360-4631-84fd-f7d20ee021aa" providerId="AD" clId="Web-{7A79C36D-8E3E-4E54-9B40-F451FB5AD6D5}" dt="2021-09-22T17:14:48.146" v="371" actId="1076"/>
          <ac:picMkLst>
            <pc:docMk/>
            <pc:sldMk cId="1105845219" sldId="735"/>
            <ac:picMk id="8" creationId="{F43B26B2-3876-4F9C-8A2E-D9670C55E7BF}"/>
          </ac:picMkLst>
        </pc:picChg>
        <pc:picChg chg="add del mod">
          <ac:chgData name="Lorena Stabins" userId="S::lstabins@bocesmaars.org::09edf560-2360-4631-84fd-f7d20ee021aa" providerId="AD" clId="Web-{7A79C36D-8E3E-4E54-9B40-F451FB5AD6D5}" dt="2021-09-22T17:13:48.645" v="361"/>
          <ac:picMkLst>
            <pc:docMk/>
            <pc:sldMk cId="1105845219" sldId="735"/>
            <ac:picMk id="11" creationId="{29A85A87-6FF6-4647-A359-E1265A13AF76}"/>
          </ac:picMkLst>
        </pc:picChg>
      </pc:sldChg>
      <pc:sldChg chg="addSp delSp modSp new">
        <pc:chgData name="Lorena Stabins" userId="S::lstabins@bocesmaars.org::09edf560-2360-4631-84fd-f7d20ee021aa" providerId="AD" clId="Web-{7A79C36D-8E3E-4E54-9B40-F451FB5AD6D5}" dt="2021-09-22T16:43:47.705" v="224" actId="1076"/>
        <pc:sldMkLst>
          <pc:docMk/>
          <pc:sldMk cId="3048802014" sldId="736"/>
        </pc:sldMkLst>
        <pc:spChg chg="mod">
          <ac:chgData name="Lorena Stabins" userId="S::lstabins@bocesmaars.org::09edf560-2360-4631-84fd-f7d20ee021aa" providerId="AD" clId="Web-{7A79C36D-8E3E-4E54-9B40-F451FB5AD6D5}" dt="2021-09-22T16:43:47.705" v="224" actId="1076"/>
          <ac:spMkLst>
            <pc:docMk/>
            <pc:sldMk cId="3048802014" sldId="736"/>
            <ac:spMk id="2" creationId="{779AADEE-4BDC-4EC3-B6A8-9584C2DCFC99}"/>
          </ac:spMkLst>
        </pc:spChg>
        <pc:spChg chg="del">
          <ac:chgData name="Lorena Stabins" userId="S::lstabins@bocesmaars.org::09edf560-2360-4631-84fd-f7d20ee021aa" providerId="AD" clId="Web-{7A79C36D-8E3E-4E54-9B40-F451FB5AD6D5}" dt="2021-09-22T16:42:42.329" v="209"/>
          <ac:spMkLst>
            <pc:docMk/>
            <pc:sldMk cId="3048802014" sldId="736"/>
            <ac:spMk id="3" creationId="{37B6DA42-11E6-4B4D-8EE5-9B917BAE0192}"/>
          </ac:spMkLst>
        </pc:spChg>
        <pc:picChg chg="add mod ord">
          <ac:chgData name="Lorena Stabins" userId="S::lstabins@bocesmaars.org::09edf560-2360-4631-84fd-f7d20ee021aa" providerId="AD" clId="Web-{7A79C36D-8E3E-4E54-9B40-F451FB5AD6D5}" dt="2021-09-22T16:42:42.329" v="209"/>
          <ac:picMkLst>
            <pc:docMk/>
            <pc:sldMk cId="3048802014" sldId="736"/>
            <ac:picMk id="5" creationId="{9D556010-F29B-4FED-BA85-3B18435010F3}"/>
          </ac:picMkLst>
        </pc:picChg>
      </pc:sldChg>
      <pc:sldChg chg="addSp delSp modSp new">
        <pc:chgData name="Lorena Stabins" userId="S::lstabins@bocesmaars.org::09edf560-2360-4631-84fd-f7d20ee021aa" providerId="AD" clId="Web-{7A79C36D-8E3E-4E54-9B40-F451FB5AD6D5}" dt="2021-09-22T17:10:26.516" v="345" actId="20577"/>
        <pc:sldMkLst>
          <pc:docMk/>
          <pc:sldMk cId="1339188052" sldId="737"/>
        </pc:sldMkLst>
        <pc:spChg chg="mod">
          <ac:chgData name="Lorena Stabins" userId="S::lstabins@bocesmaars.org::09edf560-2360-4631-84fd-f7d20ee021aa" providerId="AD" clId="Web-{7A79C36D-8E3E-4E54-9B40-F451FB5AD6D5}" dt="2021-09-22T17:10:26.516" v="345" actId="20577"/>
          <ac:spMkLst>
            <pc:docMk/>
            <pc:sldMk cId="1339188052" sldId="737"/>
            <ac:spMk id="2" creationId="{5E7FA549-FB04-4B62-8505-158FEDADB688}"/>
          </ac:spMkLst>
        </pc:spChg>
        <pc:spChg chg="del">
          <ac:chgData name="Lorena Stabins" userId="S::lstabins@bocesmaars.org::09edf560-2360-4631-84fd-f7d20ee021aa" providerId="AD" clId="Web-{7A79C36D-8E3E-4E54-9B40-F451FB5AD6D5}" dt="2021-09-22T16:44:31.737" v="226"/>
          <ac:spMkLst>
            <pc:docMk/>
            <pc:sldMk cId="1339188052" sldId="737"/>
            <ac:spMk id="3" creationId="{E8B10A01-3CF6-4743-8378-02DAA98408F0}"/>
          </ac:spMkLst>
        </pc:spChg>
        <pc:picChg chg="add mod ord">
          <ac:chgData name="Lorena Stabins" userId="S::lstabins@bocesmaars.org::09edf560-2360-4631-84fd-f7d20ee021aa" providerId="AD" clId="Web-{7A79C36D-8E3E-4E54-9B40-F451FB5AD6D5}" dt="2021-09-22T16:45:08.816" v="231" actId="1076"/>
          <ac:picMkLst>
            <pc:docMk/>
            <pc:sldMk cId="1339188052" sldId="737"/>
            <ac:picMk id="5" creationId="{93D7F989-A5B3-4063-A436-E4FB510FECE4}"/>
          </ac:picMkLst>
        </pc:picChg>
      </pc:sldChg>
      <pc:sldChg chg="addSp delSp modSp new">
        <pc:chgData name="Lorena Stabins" userId="S::lstabins@bocesmaars.org::09edf560-2360-4631-84fd-f7d20ee021aa" providerId="AD" clId="Web-{7A79C36D-8E3E-4E54-9B40-F451FB5AD6D5}" dt="2021-09-22T17:10:19.891" v="339" actId="20577"/>
        <pc:sldMkLst>
          <pc:docMk/>
          <pc:sldMk cId="745645642" sldId="738"/>
        </pc:sldMkLst>
        <pc:spChg chg="mod">
          <ac:chgData name="Lorena Stabins" userId="S::lstabins@bocesmaars.org::09edf560-2360-4631-84fd-f7d20ee021aa" providerId="AD" clId="Web-{7A79C36D-8E3E-4E54-9B40-F451FB5AD6D5}" dt="2021-09-22T17:10:19.891" v="339" actId="20577"/>
          <ac:spMkLst>
            <pc:docMk/>
            <pc:sldMk cId="745645642" sldId="738"/>
            <ac:spMk id="2" creationId="{9A9CB09D-04AF-465B-8BC3-53DDAB1B978D}"/>
          </ac:spMkLst>
        </pc:spChg>
        <pc:spChg chg="del">
          <ac:chgData name="Lorena Stabins" userId="S::lstabins@bocesmaars.org::09edf560-2360-4631-84fd-f7d20ee021aa" providerId="AD" clId="Web-{7A79C36D-8E3E-4E54-9B40-F451FB5AD6D5}" dt="2021-09-22T16:46:17.176" v="233"/>
          <ac:spMkLst>
            <pc:docMk/>
            <pc:sldMk cId="745645642" sldId="738"/>
            <ac:spMk id="3" creationId="{4A5EEDA6-F815-44DA-8D98-0BADCB14C29A}"/>
          </ac:spMkLst>
        </pc:spChg>
        <pc:spChg chg="add del mod">
          <ac:chgData name="Lorena Stabins" userId="S::lstabins@bocesmaars.org::09edf560-2360-4631-84fd-f7d20ee021aa" providerId="AD" clId="Web-{7A79C36D-8E3E-4E54-9B40-F451FB5AD6D5}" dt="2021-09-22T16:46:53.099" v="236"/>
          <ac:spMkLst>
            <pc:docMk/>
            <pc:sldMk cId="745645642" sldId="738"/>
            <ac:spMk id="7" creationId="{1A38C50E-D445-4D7A-9793-62C15667A137}"/>
          </ac:spMkLst>
        </pc:spChg>
        <pc:picChg chg="add del mod ord">
          <ac:chgData name="Lorena Stabins" userId="S::lstabins@bocesmaars.org::09edf560-2360-4631-84fd-f7d20ee021aa" providerId="AD" clId="Web-{7A79C36D-8E3E-4E54-9B40-F451FB5AD6D5}" dt="2021-09-22T16:46:26.427" v="235"/>
          <ac:picMkLst>
            <pc:docMk/>
            <pc:sldMk cId="745645642" sldId="738"/>
            <ac:picMk id="5" creationId="{10F6806B-3B96-4AD3-BF5E-ED407C7EA5B8}"/>
          </ac:picMkLst>
        </pc:picChg>
        <pc:picChg chg="add mod ord">
          <ac:chgData name="Lorena Stabins" userId="S::lstabins@bocesmaars.org::09edf560-2360-4631-84fd-f7d20ee021aa" providerId="AD" clId="Web-{7A79C36D-8E3E-4E54-9B40-F451FB5AD6D5}" dt="2021-09-22T16:47:08.787" v="239" actId="14100"/>
          <ac:picMkLst>
            <pc:docMk/>
            <pc:sldMk cId="745645642" sldId="738"/>
            <ac:picMk id="8" creationId="{B62EA851-5362-4F6C-B950-E105DDA17823}"/>
          </ac:picMkLst>
        </pc:picChg>
      </pc:sldChg>
      <pc:sldChg chg="addSp delSp modSp new">
        <pc:chgData name="Lorena Stabins" userId="S::lstabins@bocesmaars.org::09edf560-2360-4631-84fd-f7d20ee021aa" providerId="AD" clId="Web-{7A79C36D-8E3E-4E54-9B40-F451FB5AD6D5}" dt="2021-09-22T17:17:34.586" v="400" actId="20577"/>
        <pc:sldMkLst>
          <pc:docMk/>
          <pc:sldMk cId="1629562093" sldId="739"/>
        </pc:sldMkLst>
        <pc:spChg chg="mod">
          <ac:chgData name="Lorena Stabins" userId="S::lstabins@bocesmaars.org::09edf560-2360-4631-84fd-f7d20ee021aa" providerId="AD" clId="Web-{7A79C36D-8E3E-4E54-9B40-F451FB5AD6D5}" dt="2021-09-22T17:17:34.586" v="400" actId="20577"/>
          <ac:spMkLst>
            <pc:docMk/>
            <pc:sldMk cId="1629562093" sldId="739"/>
            <ac:spMk id="2" creationId="{134B97F3-9E98-4CE5-A596-51C3F9F5F950}"/>
          </ac:spMkLst>
        </pc:spChg>
        <pc:spChg chg="del">
          <ac:chgData name="Lorena Stabins" userId="S::lstabins@bocesmaars.org::09edf560-2360-4631-84fd-f7d20ee021aa" providerId="AD" clId="Web-{7A79C36D-8E3E-4E54-9B40-F451FB5AD6D5}" dt="2021-09-22T17:01:19.568" v="241"/>
          <ac:spMkLst>
            <pc:docMk/>
            <pc:sldMk cId="1629562093" sldId="739"/>
            <ac:spMk id="3" creationId="{BBFF3EB6-A6AF-48F4-9BC6-06C84496FB99}"/>
          </ac:spMkLst>
        </pc:spChg>
        <pc:spChg chg="add mod">
          <ac:chgData name="Lorena Stabins" userId="S::lstabins@bocesmaars.org::09edf560-2360-4631-84fd-f7d20ee021aa" providerId="AD" clId="Web-{7A79C36D-8E3E-4E54-9B40-F451FB5AD6D5}" dt="2021-09-22T17:09:00.952" v="324" actId="1076"/>
          <ac:spMkLst>
            <pc:docMk/>
            <pc:sldMk cId="1629562093" sldId="739"/>
            <ac:spMk id="7" creationId="{4F90DD8E-2A3A-4048-A20A-58B7F67A4B22}"/>
          </ac:spMkLst>
        </pc:spChg>
        <pc:spChg chg="add mod">
          <ac:chgData name="Lorena Stabins" userId="S::lstabins@bocesmaars.org::09edf560-2360-4631-84fd-f7d20ee021aa" providerId="AD" clId="Web-{7A79C36D-8E3E-4E54-9B40-F451FB5AD6D5}" dt="2021-09-22T17:09:39.124" v="332" actId="20577"/>
          <ac:spMkLst>
            <pc:docMk/>
            <pc:sldMk cId="1629562093" sldId="739"/>
            <ac:spMk id="8" creationId="{4ABBD53A-E017-4F2E-A508-2F4CE9B12B54}"/>
          </ac:spMkLst>
        </pc:spChg>
        <pc:picChg chg="add mod ord">
          <ac:chgData name="Lorena Stabins" userId="S::lstabins@bocesmaars.org::09edf560-2360-4631-84fd-f7d20ee021aa" providerId="AD" clId="Web-{7A79C36D-8E3E-4E54-9B40-F451FB5AD6D5}" dt="2021-09-22T17:09:03.842" v="325" actId="1076"/>
          <ac:picMkLst>
            <pc:docMk/>
            <pc:sldMk cId="1629562093" sldId="739"/>
            <ac:picMk id="5" creationId="{F46C933F-2C8C-4FA7-A22E-4D117306D2AE}"/>
          </ac:picMkLst>
        </pc:picChg>
        <pc:picChg chg="add mod modCrop">
          <ac:chgData name="Lorena Stabins" userId="S::lstabins@bocesmaars.org::09edf560-2360-4631-84fd-f7d20ee021aa" providerId="AD" clId="Web-{7A79C36D-8E3E-4E54-9B40-F451FB5AD6D5}" dt="2021-09-22T17:09:30.843" v="329" actId="1076"/>
          <ac:picMkLst>
            <pc:docMk/>
            <pc:sldMk cId="1629562093" sldId="739"/>
            <ac:picMk id="6" creationId="{A60004DB-D5A8-4302-8E4A-CA951726B5DD}"/>
          </ac:picMkLst>
        </pc:picChg>
      </pc:sldChg>
      <pc:sldChg chg="addSp delSp modSp new">
        <pc:chgData name="Lorena Stabins" userId="S::lstabins@bocesmaars.org::09edf560-2360-4631-84fd-f7d20ee021aa" providerId="AD" clId="Web-{7A79C36D-8E3E-4E54-9B40-F451FB5AD6D5}" dt="2021-09-22T17:17:18.883" v="394" actId="1076"/>
        <pc:sldMkLst>
          <pc:docMk/>
          <pc:sldMk cId="3899853363" sldId="740"/>
        </pc:sldMkLst>
        <pc:spChg chg="mod">
          <ac:chgData name="Lorena Stabins" userId="S::lstabins@bocesmaars.org::09edf560-2360-4631-84fd-f7d20ee021aa" providerId="AD" clId="Web-{7A79C36D-8E3E-4E54-9B40-F451FB5AD6D5}" dt="2021-09-22T17:17:18.883" v="394" actId="1076"/>
          <ac:spMkLst>
            <pc:docMk/>
            <pc:sldMk cId="3899853363" sldId="740"/>
            <ac:spMk id="2" creationId="{38CCCFAD-F58C-4493-8DF4-FEEBA5159D9E}"/>
          </ac:spMkLst>
        </pc:spChg>
        <pc:spChg chg="del">
          <ac:chgData name="Lorena Stabins" userId="S::lstabins@bocesmaars.org::09edf560-2360-4631-84fd-f7d20ee021aa" providerId="AD" clId="Web-{7A79C36D-8E3E-4E54-9B40-F451FB5AD6D5}" dt="2021-09-22T17:16:26.554" v="388"/>
          <ac:spMkLst>
            <pc:docMk/>
            <pc:sldMk cId="3899853363" sldId="740"/>
            <ac:spMk id="3" creationId="{F4F700EB-04F7-4B3A-8CB1-23C2F93D298E}"/>
          </ac:spMkLst>
        </pc:spChg>
        <pc:picChg chg="add mod ord">
          <ac:chgData name="Lorena Stabins" userId="S::lstabins@bocesmaars.org::09edf560-2360-4631-84fd-f7d20ee021aa" providerId="AD" clId="Web-{7A79C36D-8E3E-4E54-9B40-F451FB5AD6D5}" dt="2021-09-22T17:16:30.085" v="389" actId="1076"/>
          <ac:picMkLst>
            <pc:docMk/>
            <pc:sldMk cId="3899853363" sldId="740"/>
            <ac:picMk id="5" creationId="{122B5793-A845-422B-8464-20B0FC47AD95}"/>
          </ac:picMkLst>
        </pc:picChg>
        <pc:picChg chg="add mod">
          <ac:chgData name="Lorena Stabins" userId="S::lstabins@bocesmaars.org::09edf560-2360-4631-84fd-f7d20ee021aa" providerId="AD" clId="Web-{7A79C36D-8E3E-4E54-9B40-F451FB5AD6D5}" dt="2021-09-22T17:17:14.164" v="393" actId="14100"/>
          <ac:picMkLst>
            <pc:docMk/>
            <pc:sldMk cId="3899853363" sldId="740"/>
            <ac:picMk id="6" creationId="{19465647-199F-423B-8617-F23742FF77C2}"/>
          </ac:picMkLst>
        </pc:picChg>
      </pc:sldChg>
    </pc:docChg>
  </pc:docChgLst>
  <pc:docChgLst>
    <pc:chgData name="James Saintours" userId="S::jsaintou@bocesmaars.org::d6e699fa-346e-42d4-8493-8fcd8b7206dd" providerId="AD" clId="Web-{8602E0B5-72D8-2380-62F2-72B0AE641804}"/>
    <pc:docChg chg="modSld">
      <pc:chgData name="James Saintours" userId="S::jsaintou@bocesmaars.org::d6e699fa-346e-42d4-8493-8fcd8b7206dd" providerId="AD" clId="Web-{8602E0B5-72D8-2380-62F2-72B0AE641804}" dt="2024-09-24T18:57:25.112" v="2" actId="1076"/>
      <pc:docMkLst>
        <pc:docMk/>
      </pc:docMkLst>
      <pc:sldChg chg="modSp">
        <pc:chgData name="James Saintours" userId="S::jsaintou@bocesmaars.org::d6e699fa-346e-42d4-8493-8fcd8b7206dd" providerId="AD" clId="Web-{8602E0B5-72D8-2380-62F2-72B0AE641804}" dt="2024-09-24T18:57:25.112" v="2" actId="1076"/>
        <pc:sldMkLst>
          <pc:docMk/>
          <pc:sldMk cId="1512720497" sldId="815"/>
        </pc:sldMkLst>
        <pc:picChg chg="mod">
          <ac:chgData name="James Saintours" userId="S::jsaintou@bocesmaars.org::d6e699fa-346e-42d4-8493-8fcd8b7206dd" providerId="AD" clId="Web-{8602E0B5-72D8-2380-62F2-72B0AE641804}" dt="2024-09-24T18:57:25.112" v="2" actId="1076"/>
          <ac:picMkLst>
            <pc:docMk/>
            <pc:sldMk cId="1512720497" sldId="815"/>
            <ac:picMk id="7" creationId="{643E5B13-3F3D-32C2-5538-33A9964DCC62}"/>
          </ac:picMkLst>
        </pc:picChg>
      </pc:sldChg>
    </pc:docChg>
  </pc:docChgLst>
  <pc:docChgLst>
    <pc:chgData name="Patricia Zeiner" userId="S::pzeiner@bocesmaars.org::4e19faa8-5444-47f4-82da-737d2afef152" providerId="AD" clId="Web-{649111B4-1F55-45A5-9332-59EB7DB8ADF4}"/>
    <pc:docChg chg="modSld">
      <pc:chgData name="Patricia Zeiner" userId="S::pzeiner@bocesmaars.org::4e19faa8-5444-47f4-82da-737d2afef152" providerId="AD" clId="Web-{649111B4-1F55-45A5-9332-59EB7DB8ADF4}" dt="2021-09-27T12:43:33.637" v="3" actId="20577"/>
      <pc:docMkLst>
        <pc:docMk/>
      </pc:docMkLst>
      <pc:sldChg chg="modSp">
        <pc:chgData name="Patricia Zeiner" userId="S::pzeiner@bocesmaars.org::4e19faa8-5444-47f4-82da-737d2afef152" providerId="AD" clId="Web-{649111B4-1F55-45A5-9332-59EB7DB8ADF4}" dt="2021-09-27T12:43:33.637" v="3" actId="20577"/>
        <pc:sldMkLst>
          <pc:docMk/>
          <pc:sldMk cId="1645055642" sldId="703"/>
        </pc:sldMkLst>
        <pc:spChg chg="mod">
          <ac:chgData name="Patricia Zeiner" userId="S::pzeiner@bocesmaars.org::4e19faa8-5444-47f4-82da-737d2afef152" providerId="AD" clId="Web-{649111B4-1F55-45A5-9332-59EB7DB8ADF4}" dt="2021-09-27T12:43:33.637" v="3" actId="20577"/>
          <ac:spMkLst>
            <pc:docMk/>
            <pc:sldMk cId="1645055642" sldId="703"/>
            <ac:spMk id="4" creationId="{00000000-0000-0000-0000-000000000000}"/>
          </ac:spMkLst>
        </pc:spChg>
      </pc:sldChg>
    </pc:docChg>
  </pc:docChgLst>
  <pc:docChgLst>
    <pc:chgData name="Patricia Zeiner" userId="S::pzeiner@bocesmaars.org::4e19faa8-5444-47f4-82da-737d2afef152" providerId="AD" clId="Web-{ABE298B0-F99E-4E76-B8EA-FBFE19406BC5}"/>
    <pc:docChg chg="modSld">
      <pc:chgData name="Patricia Zeiner" userId="S::pzeiner@bocesmaars.org::4e19faa8-5444-47f4-82da-737d2afef152" providerId="AD" clId="Web-{ABE298B0-F99E-4E76-B8EA-FBFE19406BC5}" dt="2022-10-04T12:31:21.195" v="20" actId="20577"/>
      <pc:docMkLst>
        <pc:docMk/>
      </pc:docMkLst>
      <pc:sldChg chg="modSp">
        <pc:chgData name="Patricia Zeiner" userId="S::pzeiner@bocesmaars.org::4e19faa8-5444-47f4-82da-737d2afef152" providerId="AD" clId="Web-{ABE298B0-F99E-4E76-B8EA-FBFE19406BC5}" dt="2022-10-04T12:31:21.195" v="20" actId="20577"/>
        <pc:sldMkLst>
          <pc:docMk/>
          <pc:sldMk cId="1154986850" sldId="768"/>
        </pc:sldMkLst>
        <pc:spChg chg="mod">
          <ac:chgData name="Patricia Zeiner" userId="S::pzeiner@bocesmaars.org::4e19faa8-5444-47f4-82da-737d2afef152" providerId="AD" clId="Web-{ABE298B0-F99E-4E76-B8EA-FBFE19406BC5}" dt="2022-10-04T12:31:21.195" v="20" actId="20577"/>
          <ac:spMkLst>
            <pc:docMk/>
            <pc:sldMk cId="1154986850" sldId="768"/>
            <ac:spMk id="3" creationId="{1A7A5A5F-F7E4-5CE7-FB46-1F589524765A}"/>
          </ac:spMkLst>
        </pc:spChg>
      </pc:sldChg>
    </pc:docChg>
  </pc:docChgLst>
  <pc:docChgLst>
    <pc:chgData name="Laurie Hazard" userId="S::lhazard@bocesmaars.org::71b497eb-3eb3-47bd-8872-e714f38e3320" providerId="AD" clId="Web-{46A9F8A6-A068-4D76-8F79-52FAC9FBB10A}"/>
    <pc:docChg chg="addSld delSld modSld modSection">
      <pc:chgData name="Laurie Hazard" userId="S::lhazard@bocesmaars.org::71b497eb-3eb3-47bd-8872-e714f38e3320" providerId="AD" clId="Web-{46A9F8A6-A068-4D76-8F79-52FAC9FBB10A}" dt="2024-09-24T12:48:09.920" v="22"/>
      <pc:docMkLst>
        <pc:docMk/>
      </pc:docMkLst>
      <pc:sldChg chg="modSp">
        <pc:chgData name="Laurie Hazard" userId="S::lhazard@bocesmaars.org::71b497eb-3eb3-47bd-8872-e714f38e3320" providerId="AD" clId="Web-{46A9F8A6-A068-4D76-8F79-52FAC9FBB10A}" dt="2024-09-24T12:47:09.528" v="18" actId="20577"/>
        <pc:sldMkLst>
          <pc:docMk/>
          <pc:sldMk cId="1771562510" sldId="493"/>
        </pc:sldMkLst>
        <pc:spChg chg="mod">
          <ac:chgData name="Laurie Hazard" userId="S::lhazard@bocesmaars.org::71b497eb-3eb3-47bd-8872-e714f38e3320" providerId="AD" clId="Web-{46A9F8A6-A068-4D76-8F79-52FAC9FBB10A}" dt="2024-09-24T12:47:09.528" v="18" actId="20577"/>
          <ac:spMkLst>
            <pc:docMk/>
            <pc:sldMk cId="1771562510" sldId="493"/>
            <ac:spMk id="3" creationId="{00000000-0000-0000-0000-000000000000}"/>
          </ac:spMkLst>
        </pc:spChg>
      </pc:sldChg>
      <pc:sldChg chg="del">
        <pc:chgData name="Laurie Hazard" userId="S::lhazard@bocesmaars.org::71b497eb-3eb3-47bd-8872-e714f38e3320" providerId="AD" clId="Web-{46A9F8A6-A068-4D76-8F79-52FAC9FBB10A}" dt="2024-09-24T12:48:03.217" v="20"/>
        <pc:sldMkLst>
          <pc:docMk/>
          <pc:sldMk cId="2903343027" sldId="799"/>
        </pc:sldMkLst>
      </pc:sldChg>
      <pc:sldChg chg="del">
        <pc:chgData name="Laurie Hazard" userId="S::lhazard@bocesmaars.org::71b497eb-3eb3-47bd-8872-e714f38e3320" providerId="AD" clId="Web-{46A9F8A6-A068-4D76-8F79-52FAC9FBB10A}" dt="2024-09-24T12:48:06.264" v="21"/>
        <pc:sldMkLst>
          <pc:docMk/>
          <pc:sldMk cId="2517123388" sldId="800"/>
        </pc:sldMkLst>
      </pc:sldChg>
      <pc:sldChg chg="del">
        <pc:chgData name="Laurie Hazard" userId="S::lhazard@bocesmaars.org::71b497eb-3eb3-47bd-8872-e714f38e3320" providerId="AD" clId="Web-{46A9F8A6-A068-4D76-8F79-52FAC9FBB10A}" dt="2024-09-24T12:48:09.920" v="22"/>
        <pc:sldMkLst>
          <pc:docMk/>
          <pc:sldMk cId="3391387280" sldId="808"/>
        </pc:sldMkLst>
      </pc:sldChg>
      <pc:sldChg chg="add">
        <pc:chgData name="Laurie Hazard" userId="S::lhazard@bocesmaars.org::71b497eb-3eb3-47bd-8872-e714f38e3320" providerId="AD" clId="Web-{46A9F8A6-A068-4D76-8F79-52FAC9FBB10A}" dt="2024-09-24T12:47:56.217" v="19"/>
        <pc:sldMkLst>
          <pc:docMk/>
          <pc:sldMk cId="583791971" sldId="846"/>
        </pc:sldMkLst>
      </pc:sldChg>
    </pc:docChg>
  </pc:docChgLst>
  <pc:docChgLst>
    <pc:chgData name="Laurie Hazard" userId="S::lhazard@bocesmaars.org::71b497eb-3eb3-47bd-8872-e714f38e3320" providerId="AD" clId="Web-{58332DFD-BF62-4082-A31D-2C98818BFDAA}"/>
    <pc:docChg chg="modSld">
      <pc:chgData name="Laurie Hazard" userId="S::lhazard@bocesmaars.org::71b497eb-3eb3-47bd-8872-e714f38e3320" providerId="AD" clId="Web-{58332DFD-BF62-4082-A31D-2C98818BFDAA}" dt="2022-10-03T15:56:37.163" v="45" actId="1076"/>
      <pc:docMkLst>
        <pc:docMk/>
      </pc:docMkLst>
      <pc:sldChg chg="modSp">
        <pc:chgData name="Laurie Hazard" userId="S::lhazard@bocesmaars.org::71b497eb-3eb3-47bd-8872-e714f38e3320" providerId="AD" clId="Web-{58332DFD-BF62-4082-A31D-2C98818BFDAA}" dt="2022-10-03T15:56:37.163" v="45" actId="1076"/>
        <pc:sldMkLst>
          <pc:docMk/>
          <pc:sldMk cId="2576249577" sldId="700"/>
        </pc:sldMkLst>
        <pc:spChg chg="mod">
          <ac:chgData name="Laurie Hazard" userId="S::lhazard@bocesmaars.org::71b497eb-3eb3-47bd-8872-e714f38e3320" providerId="AD" clId="Web-{58332DFD-BF62-4082-A31D-2C98818BFDAA}" dt="2022-10-03T15:56:37.163" v="45" actId="1076"/>
          <ac:spMkLst>
            <pc:docMk/>
            <pc:sldMk cId="2576249577" sldId="700"/>
            <ac:spMk id="2" creationId="{00000000-0000-0000-0000-000000000000}"/>
          </ac:spMkLst>
        </pc:spChg>
        <pc:spChg chg="mod">
          <ac:chgData name="Laurie Hazard" userId="S::lhazard@bocesmaars.org::71b497eb-3eb3-47bd-8872-e714f38e3320" providerId="AD" clId="Web-{58332DFD-BF62-4082-A31D-2C98818BFDAA}" dt="2022-10-03T15:55:44.896" v="6" actId="20577"/>
          <ac:spMkLst>
            <pc:docMk/>
            <pc:sldMk cId="2576249577" sldId="700"/>
            <ac:spMk id="7" creationId="{00000000-0000-0000-0000-000000000000}"/>
          </ac:spMkLst>
        </pc:spChg>
      </pc:sldChg>
    </pc:docChg>
  </pc:docChgLst>
  <pc:docChgLst>
    <pc:chgData name="Laurie Hazard" userId="S::lhazard@bocesmaars.org::71b497eb-3eb3-47bd-8872-e714f38e3320" providerId="AD" clId="Web-{51A9D681-A985-46C6-BEC2-5AE50B597053}"/>
    <pc:docChg chg="modSld">
      <pc:chgData name="Laurie Hazard" userId="S::lhazard@bocesmaars.org::71b497eb-3eb3-47bd-8872-e714f38e3320" providerId="AD" clId="Web-{51A9D681-A985-46C6-BEC2-5AE50B597053}" dt="2022-10-06T16:16:04.531" v="2" actId="20577"/>
      <pc:docMkLst>
        <pc:docMk/>
      </pc:docMkLst>
      <pc:sldChg chg="modSp">
        <pc:chgData name="Laurie Hazard" userId="S::lhazard@bocesmaars.org::71b497eb-3eb3-47bd-8872-e714f38e3320" providerId="AD" clId="Web-{51A9D681-A985-46C6-BEC2-5AE50B597053}" dt="2022-10-06T16:16:04.531" v="2" actId="20577"/>
        <pc:sldMkLst>
          <pc:docMk/>
          <pc:sldMk cId="509220980" sldId="685"/>
        </pc:sldMkLst>
        <pc:spChg chg="mod">
          <ac:chgData name="Laurie Hazard" userId="S::lhazard@bocesmaars.org::71b497eb-3eb3-47bd-8872-e714f38e3320" providerId="AD" clId="Web-{51A9D681-A985-46C6-BEC2-5AE50B597053}" dt="2022-10-06T16:16:04.531" v="2" actId="20577"/>
          <ac:spMkLst>
            <pc:docMk/>
            <pc:sldMk cId="509220980" sldId="685"/>
            <ac:spMk id="7" creationId="{00000000-0000-0000-0000-000000000000}"/>
          </ac:spMkLst>
        </pc:spChg>
      </pc:sldChg>
    </pc:docChg>
  </pc:docChgLst>
  <pc:docChgLst>
    <pc:chgData name="Laurie Hazard" userId="S::lhazard@bocesmaars.org::71b497eb-3eb3-47bd-8872-e714f38e3320" providerId="AD" clId="Web-{A3A1DD1B-F9D0-43FE-A55E-D51BF74815B4}"/>
    <pc:docChg chg="addSld modSld sldOrd modSection">
      <pc:chgData name="Laurie Hazard" userId="S::lhazard@bocesmaars.org::71b497eb-3eb3-47bd-8872-e714f38e3320" providerId="AD" clId="Web-{A3A1DD1B-F9D0-43FE-A55E-D51BF74815B4}" dt="2021-09-27T17:53:59.825" v="282" actId="1076"/>
      <pc:docMkLst>
        <pc:docMk/>
      </pc:docMkLst>
      <pc:sldChg chg="modSp">
        <pc:chgData name="Laurie Hazard" userId="S::lhazard@bocesmaars.org::71b497eb-3eb3-47bd-8872-e714f38e3320" providerId="AD" clId="Web-{A3A1DD1B-F9D0-43FE-A55E-D51BF74815B4}" dt="2021-09-27T17:53:59.825" v="282" actId="1076"/>
        <pc:sldMkLst>
          <pc:docMk/>
          <pc:sldMk cId="863572420" sldId="701"/>
        </pc:sldMkLst>
        <pc:spChg chg="mod">
          <ac:chgData name="Laurie Hazard" userId="S::lhazard@bocesmaars.org::71b497eb-3eb3-47bd-8872-e714f38e3320" providerId="AD" clId="Web-{A3A1DD1B-F9D0-43FE-A55E-D51BF74815B4}" dt="2021-09-27T17:53:55.466" v="281" actId="1076"/>
          <ac:spMkLst>
            <pc:docMk/>
            <pc:sldMk cId="863572420" sldId="701"/>
            <ac:spMk id="2" creationId="{00000000-0000-0000-0000-000000000000}"/>
          </ac:spMkLst>
        </pc:spChg>
        <pc:spChg chg="mod">
          <ac:chgData name="Laurie Hazard" userId="S::lhazard@bocesmaars.org::71b497eb-3eb3-47bd-8872-e714f38e3320" providerId="AD" clId="Web-{A3A1DD1B-F9D0-43FE-A55E-D51BF74815B4}" dt="2021-09-27T17:53:59.825" v="282" actId="1076"/>
          <ac:spMkLst>
            <pc:docMk/>
            <pc:sldMk cId="863572420" sldId="701"/>
            <ac:spMk id="7" creationId="{00000000-0000-0000-0000-000000000000}"/>
          </ac:spMkLst>
        </pc:spChg>
      </pc:sldChg>
      <pc:sldChg chg="modSp add ord replId">
        <pc:chgData name="Laurie Hazard" userId="S::lhazard@bocesmaars.org::71b497eb-3eb3-47bd-8872-e714f38e3320" providerId="AD" clId="Web-{A3A1DD1B-F9D0-43FE-A55E-D51BF74815B4}" dt="2021-09-27T17:53:50.387" v="280"/>
        <pc:sldMkLst>
          <pc:docMk/>
          <pc:sldMk cId="3841097339" sldId="755"/>
        </pc:sldMkLst>
        <pc:spChg chg="mod">
          <ac:chgData name="Laurie Hazard" userId="S::lhazard@bocesmaars.org::71b497eb-3eb3-47bd-8872-e714f38e3320" providerId="AD" clId="Web-{A3A1DD1B-F9D0-43FE-A55E-D51BF74815B4}" dt="2021-09-27T17:53:50.387" v="280"/>
          <ac:spMkLst>
            <pc:docMk/>
            <pc:sldMk cId="3841097339" sldId="755"/>
            <ac:spMk id="7" creationId="{00000000-0000-0000-0000-000000000000}"/>
          </ac:spMkLst>
        </pc:spChg>
      </pc:sldChg>
    </pc:docChg>
  </pc:docChgLst>
  <pc:docChgLst>
    <pc:chgData name="Lorena Stabins" userId="S::lstabins@bocesmaars.org::09edf560-2360-4631-84fd-f7d20ee021aa" providerId="AD" clId="Web-{A56B0898-7A71-2258-35D0-C49E86C65043}"/>
    <pc:docChg chg="addSld modSld modSection">
      <pc:chgData name="Lorena Stabins" userId="S::lstabins@bocesmaars.org::09edf560-2360-4631-84fd-f7d20ee021aa" providerId="AD" clId="Web-{A56B0898-7A71-2258-35D0-C49E86C65043}" dt="2023-10-16T17:20:03.994" v="359"/>
      <pc:docMkLst>
        <pc:docMk/>
      </pc:docMkLst>
      <pc:sldChg chg="modSp">
        <pc:chgData name="Lorena Stabins" userId="S::lstabins@bocesmaars.org::09edf560-2360-4631-84fd-f7d20ee021aa" providerId="AD" clId="Web-{A56B0898-7A71-2258-35D0-C49E86C65043}" dt="2023-10-16T16:46:32.955" v="96" actId="20577"/>
        <pc:sldMkLst>
          <pc:docMk/>
          <pc:sldMk cId="3311754423" sldId="733"/>
        </pc:sldMkLst>
        <pc:spChg chg="mod">
          <ac:chgData name="Lorena Stabins" userId="S::lstabins@bocesmaars.org::09edf560-2360-4631-84fd-f7d20ee021aa" providerId="AD" clId="Web-{A56B0898-7A71-2258-35D0-C49E86C65043}" dt="2023-10-16T16:46:32.955" v="96" actId="20577"/>
          <ac:spMkLst>
            <pc:docMk/>
            <pc:sldMk cId="3311754423" sldId="733"/>
            <ac:spMk id="3" creationId="{34D0DA15-65E9-4B3B-A3B7-9A08B76C4B17}"/>
          </ac:spMkLst>
        </pc:spChg>
      </pc:sldChg>
      <pc:sldChg chg="modSp">
        <pc:chgData name="Lorena Stabins" userId="S::lstabins@bocesmaars.org::09edf560-2360-4631-84fd-f7d20ee021aa" providerId="AD" clId="Web-{A56B0898-7A71-2258-35D0-C49E86C65043}" dt="2023-10-16T16:53:02.814" v="358" actId="20577"/>
        <pc:sldMkLst>
          <pc:docMk/>
          <pc:sldMk cId="3953549855" sldId="813"/>
        </pc:sldMkLst>
        <pc:spChg chg="mod">
          <ac:chgData name="Lorena Stabins" userId="S::lstabins@bocesmaars.org::09edf560-2360-4631-84fd-f7d20ee021aa" providerId="AD" clId="Web-{A56B0898-7A71-2258-35D0-C49E86C65043}" dt="2023-10-16T16:53:02.814" v="358" actId="20577"/>
          <ac:spMkLst>
            <pc:docMk/>
            <pc:sldMk cId="3953549855" sldId="813"/>
            <ac:spMk id="3" creationId="{AA4E2D52-B58F-40A9-5208-77804293A4CB}"/>
          </ac:spMkLst>
        </pc:spChg>
        <pc:picChg chg="mod">
          <ac:chgData name="Lorena Stabins" userId="S::lstabins@bocesmaars.org::09edf560-2360-4631-84fd-f7d20ee021aa" providerId="AD" clId="Web-{A56B0898-7A71-2258-35D0-C49E86C65043}" dt="2023-10-16T16:48:06.458" v="163" actId="1076"/>
          <ac:picMkLst>
            <pc:docMk/>
            <pc:sldMk cId="3953549855" sldId="813"/>
            <ac:picMk id="11" creationId="{CA2ECF51-CE43-27C6-9E39-1C0398C21D4A}"/>
          </ac:picMkLst>
        </pc:picChg>
      </pc:sldChg>
      <pc:sldChg chg="new">
        <pc:chgData name="Lorena Stabins" userId="S::lstabins@bocesmaars.org::09edf560-2360-4631-84fd-f7d20ee021aa" providerId="AD" clId="Web-{A56B0898-7A71-2258-35D0-C49E86C65043}" dt="2023-10-16T17:20:03.994" v="359"/>
        <pc:sldMkLst>
          <pc:docMk/>
          <pc:sldMk cId="2658532158" sldId="831"/>
        </pc:sldMkLst>
      </pc:sldChg>
    </pc:docChg>
  </pc:docChgLst>
  <pc:docChgLst>
    <pc:chgData name="Laurie Hazard" userId="S::lhazard@bocesmaars.org::71b497eb-3eb3-47bd-8872-e714f38e3320" providerId="AD" clId="Web-{743E0BF9-83E9-4B03-8200-0CF339DD13F4}"/>
    <pc:docChg chg="modSld">
      <pc:chgData name="Laurie Hazard" userId="S::lhazard@bocesmaars.org::71b497eb-3eb3-47bd-8872-e714f38e3320" providerId="AD" clId="Web-{743E0BF9-83E9-4B03-8200-0CF339DD13F4}" dt="2022-09-22T15:42:41.837" v="246" actId="20577"/>
      <pc:docMkLst>
        <pc:docMk/>
      </pc:docMkLst>
      <pc:sldChg chg="modSp">
        <pc:chgData name="Laurie Hazard" userId="S::lhazard@bocesmaars.org::71b497eb-3eb3-47bd-8872-e714f38e3320" providerId="AD" clId="Web-{743E0BF9-83E9-4B03-8200-0CF339DD13F4}" dt="2022-09-22T15:42:41.837" v="246" actId="20577"/>
        <pc:sldMkLst>
          <pc:docMk/>
          <pc:sldMk cId="1771562510" sldId="493"/>
        </pc:sldMkLst>
        <pc:spChg chg="mod">
          <ac:chgData name="Laurie Hazard" userId="S::lhazard@bocesmaars.org::71b497eb-3eb3-47bd-8872-e714f38e3320" providerId="AD" clId="Web-{743E0BF9-83E9-4B03-8200-0CF339DD13F4}" dt="2022-09-22T15:42:41.837" v="246" actId="20577"/>
          <ac:spMkLst>
            <pc:docMk/>
            <pc:sldMk cId="1771562510" sldId="493"/>
            <ac:spMk id="3" creationId="{00000000-0000-0000-0000-000000000000}"/>
          </ac:spMkLst>
        </pc:spChg>
      </pc:sldChg>
    </pc:docChg>
  </pc:docChgLst>
  <pc:docChgLst>
    <pc:chgData name="Mari-Ellen Maloney" userId="S::mmaloney@bocesmaars.org::f72d0205-3f19-4bd4-baea-dc60be18cfaf" providerId="AD" clId="Web-{CC7FA5EF-4893-4EE5-9473-F674304A7B31}"/>
    <pc:docChg chg="addSld delSld modSld modSection">
      <pc:chgData name="Mari-Ellen Maloney" userId="S::mmaloney@bocesmaars.org::f72d0205-3f19-4bd4-baea-dc60be18cfaf" providerId="AD" clId="Web-{CC7FA5EF-4893-4EE5-9473-F674304A7B31}" dt="2022-10-06T13:30:21.249" v="229" actId="20577"/>
      <pc:docMkLst>
        <pc:docMk/>
      </pc:docMkLst>
      <pc:sldChg chg="modSp">
        <pc:chgData name="Mari-Ellen Maloney" userId="S::mmaloney@bocesmaars.org::f72d0205-3f19-4bd4-baea-dc60be18cfaf" providerId="AD" clId="Web-{CC7FA5EF-4893-4EE5-9473-F674304A7B31}" dt="2022-10-06T13:30:21.249" v="229" actId="20577"/>
        <pc:sldMkLst>
          <pc:docMk/>
          <pc:sldMk cId="947893211" sldId="776"/>
        </pc:sldMkLst>
        <pc:spChg chg="mod">
          <ac:chgData name="Mari-Ellen Maloney" userId="S::mmaloney@bocesmaars.org::f72d0205-3f19-4bd4-baea-dc60be18cfaf" providerId="AD" clId="Web-{CC7FA5EF-4893-4EE5-9473-F674304A7B31}" dt="2022-10-06T13:30:21.249" v="229" actId="20577"/>
          <ac:spMkLst>
            <pc:docMk/>
            <pc:sldMk cId="947893211" sldId="776"/>
            <ac:spMk id="2" creationId="{F96F449E-9A50-6F46-E3B8-8E27411CB3E7}"/>
          </ac:spMkLst>
        </pc:spChg>
      </pc:sldChg>
      <pc:sldChg chg="modSp">
        <pc:chgData name="Mari-Ellen Maloney" userId="S::mmaloney@bocesmaars.org::f72d0205-3f19-4bd4-baea-dc60be18cfaf" providerId="AD" clId="Web-{CC7FA5EF-4893-4EE5-9473-F674304A7B31}" dt="2022-10-06T13:30:05.748" v="227" actId="20577"/>
        <pc:sldMkLst>
          <pc:docMk/>
          <pc:sldMk cId="2771439514" sldId="784"/>
        </pc:sldMkLst>
        <pc:spChg chg="mod">
          <ac:chgData name="Mari-Ellen Maloney" userId="S::mmaloney@bocesmaars.org::f72d0205-3f19-4bd4-baea-dc60be18cfaf" providerId="AD" clId="Web-{CC7FA5EF-4893-4EE5-9473-F674304A7B31}" dt="2022-10-06T13:30:05.748" v="227" actId="20577"/>
          <ac:spMkLst>
            <pc:docMk/>
            <pc:sldMk cId="2771439514" sldId="784"/>
            <ac:spMk id="2" creationId="{60DA3937-7A94-470A-8899-DC93552D0384}"/>
          </ac:spMkLst>
        </pc:spChg>
      </pc:sldChg>
      <pc:sldChg chg="new del">
        <pc:chgData name="Mari-Ellen Maloney" userId="S::mmaloney@bocesmaars.org::f72d0205-3f19-4bd4-baea-dc60be18cfaf" providerId="AD" clId="Web-{CC7FA5EF-4893-4EE5-9473-F674304A7B31}" dt="2022-10-06T13:20:07.375" v="2"/>
        <pc:sldMkLst>
          <pc:docMk/>
          <pc:sldMk cId="2081531714" sldId="792"/>
        </pc:sldMkLst>
      </pc:sldChg>
      <pc:sldChg chg="addSp delSp modSp add replId">
        <pc:chgData name="Mari-Ellen Maloney" userId="S::mmaloney@bocesmaars.org::f72d0205-3f19-4bd4-baea-dc60be18cfaf" providerId="AD" clId="Web-{CC7FA5EF-4893-4EE5-9473-F674304A7B31}" dt="2022-10-06T13:29:59.044" v="226" actId="20577"/>
        <pc:sldMkLst>
          <pc:docMk/>
          <pc:sldMk cId="2624026085" sldId="793"/>
        </pc:sldMkLst>
        <pc:spChg chg="mod">
          <ac:chgData name="Mari-Ellen Maloney" userId="S::mmaloney@bocesmaars.org::f72d0205-3f19-4bd4-baea-dc60be18cfaf" providerId="AD" clId="Web-{CC7FA5EF-4893-4EE5-9473-F674304A7B31}" dt="2022-10-06T13:22:43.574" v="28" actId="20577"/>
          <ac:spMkLst>
            <pc:docMk/>
            <pc:sldMk cId="2624026085" sldId="793"/>
            <ac:spMk id="2" creationId="{9E397C75-F89D-4D01-F91B-D92EBEBDC7F9}"/>
          </ac:spMkLst>
        </pc:spChg>
        <pc:spChg chg="mod">
          <ac:chgData name="Mari-Ellen Maloney" userId="S::mmaloney@bocesmaars.org::f72d0205-3f19-4bd4-baea-dc60be18cfaf" providerId="AD" clId="Web-{CC7FA5EF-4893-4EE5-9473-F674304A7B31}" dt="2022-10-06T13:29:59.044" v="226" actId="20577"/>
          <ac:spMkLst>
            <pc:docMk/>
            <pc:sldMk cId="2624026085" sldId="793"/>
            <ac:spMk id="3" creationId="{F454C08A-F986-7036-3074-59787ECB483C}"/>
          </ac:spMkLst>
        </pc:spChg>
        <pc:spChg chg="del">
          <ac:chgData name="Mari-Ellen Maloney" userId="S::mmaloney@bocesmaars.org::f72d0205-3f19-4bd4-baea-dc60be18cfaf" providerId="AD" clId="Web-{CC7FA5EF-4893-4EE5-9473-F674304A7B31}" dt="2022-10-06T13:20:33.221" v="3"/>
          <ac:spMkLst>
            <pc:docMk/>
            <pc:sldMk cId="2624026085" sldId="793"/>
            <ac:spMk id="4" creationId="{E1AF97B0-CEB6-F371-91ED-5999BA069496}"/>
          </ac:spMkLst>
        </pc:spChg>
        <pc:picChg chg="add mod">
          <ac:chgData name="Mari-Ellen Maloney" userId="S::mmaloney@bocesmaars.org::f72d0205-3f19-4bd4-baea-dc60be18cfaf" providerId="AD" clId="Web-{CC7FA5EF-4893-4EE5-9473-F674304A7B31}" dt="2022-10-06T13:28:47.554" v="222" actId="14100"/>
          <ac:picMkLst>
            <pc:docMk/>
            <pc:sldMk cId="2624026085" sldId="793"/>
            <ac:picMk id="6" creationId="{E627273B-E418-725B-DE8C-4894C1F4D320}"/>
          </ac:picMkLst>
        </pc:picChg>
      </pc:sldChg>
    </pc:docChg>
  </pc:docChgLst>
  <pc:docChgLst>
    <pc:chgData name="Kerri Baxendell" userId="4bc58c94-e39f-4a22-b3e0-4aeb25e8f175" providerId="ADAL" clId="{895C40E6-3EC6-42CD-BDC0-B57ECDA20E16}"/>
    <pc:docChg chg="undo custSel addSld delSld modSld sldOrd modSection modNotesMaster modHandout">
      <pc:chgData name="Kerri Baxendell" userId="4bc58c94-e39f-4a22-b3e0-4aeb25e8f175" providerId="ADAL" clId="{895C40E6-3EC6-42CD-BDC0-B57ECDA20E16}" dt="2023-10-16T18:28:21.302" v="3820"/>
      <pc:docMkLst>
        <pc:docMk/>
      </pc:docMkLst>
      <pc:sldChg chg="modNotes">
        <pc:chgData name="Kerri Baxendell" userId="4bc58c94-e39f-4a22-b3e0-4aeb25e8f175" providerId="ADAL" clId="{895C40E6-3EC6-42CD-BDC0-B57ECDA20E16}" dt="2023-10-16T18:28:21.302" v="3820"/>
        <pc:sldMkLst>
          <pc:docMk/>
          <pc:sldMk cId="0" sldId="382"/>
        </pc:sldMkLst>
      </pc:sldChg>
      <pc:sldChg chg="modNotes">
        <pc:chgData name="Kerri Baxendell" userId="4bc58c94-e39f-4a22-b3e0-4aeb25e8f175" providerId="ADAL" clId="{895C40E6-3EC6-42CD-BDC0-B57ECDA20E16}" dt="2023-10-16T18:28:21.302" v="3820"/>
        <pc:sldMkLst>
          <pc:docMk/>
          <pc:sldMk cId="0" sldId="383"/>
        </pc:sldMkLst>
      </pc:sldChg>
      <pc:sldChg chg="modNotes">
        <pc:chgData name="Kerri Baxendell" userId="4bc58c94-e39f-4a22-b3e0-4aeb25e8f175" providerId="ADAL" clId="{895C40E6-3EC6-42CD-BDC0-B57ECDA20E16}" dt="2023-10-16T18:28:21.302" v="3820"/>
        <pc:sldMkLst>
          <pc:docMk/>
          <pc:sldMk cId="1771562510" sldId="493"/>
        </pc:sldMkLst>
      </pc:sldChg>
      <pc:sldChg chg="modNotes">
        <pc:chgData name="Kerri Baxendell" userId="4bc58c94-e39f-4a22-b3e0-4aeb25e8f175" providerId="ADAL" clId="{895C40E6-3EC6-42CD-BDC0-B57ECDA20E16}" dt="2023-10-16T18:28:21.302" v="3820"/>
        <pc:sldMkLst>
          <pc:docMk/>
          <pc:sldMk cId="509220980" sldId="685"/>
        </pc:sldMkLst>
      </pc:sldChg>
      <pc:sldChg chg="modNotes">
        <pc:chgData name="Kerri Baxendell" userId="4bc58c94-e39f-4a22-b3e0-4aeb25e8f175" providerId="ADAL" clId="{895C40E6-3EC6-42CD-BDC0-B57ECDA20E16}" dt="2023-10-16T18:28:21.302" v="3820"/>
        <pc:sldMkLst>
          <pc:docMk/>
          <pc:sldMk cId="2576249577" sldId="700"/>
        </pc:sldMkLst>
      </pc:sldChg>
      <pc:sldChg chg="modNotes">
        <pc:chgData name="Kerri Baxendell" userId="4bc58c94-e39f-4a22-b3e0-4aeb25e8f175" providerId="ADAL" clId="{895C40E6-3EC6-42CD-BDC0-B57ECDA20E16}" dt="2023-10-16T18:28:21.302" v="3820"/>
        <pc:sldMkLst>
          <pc:docMk/>
          <pc:sldMk cId="863572420" sldId="701"/>
        </pc:sldMkLst>
      </pc:sldChg>
      <pc:sldChg chg="modNotes">
        <pc:chgData name="Kerri Baxendell" userId="4bc58c94-e39f-4a22-b3e0-4aeb25e8f175" providerId="ADAL" clId="{895C40E6-3EC6-42CD-BDC0-B57ECDA20E16}" dt="2023-10-16T18:28:21.302" v="3820"/>
        <pc:sldMkLst>
          <pc:docMk/>
          <pc:sldMk cId="2215041359" sldId="702"/>
        </pc:sldMkLst>
      </pc:sldChg>
      <pc:sldChg chg="modNotes">
        <pc:chgData name="Kerri Baxendell" userId="4bc58c94-e39f-4a22-b3e0-4aeb25e8f175" providerId="ADAL" clId="{895C40E6-3EC6-42CD-BDC0-B57ECDA20E16}" dt="2023-10-16T18:28:21.302" v="3820"/>
        <pc:sldMkLst>
          <pc:docMk/>
          <pc:sldMk cId="2923766469" sldId="724"/>
        </pc:sldMkLst>
      </pc:sldChg>
      <pc:sldChg chg="del">
        <pc:chgData name="Kerri Baxendell" userId="4bc58c94-e39f-4a22-b3e0-4aeb25e8f175" providerId="ADAL" clId="{895C40E6-3EC6-42CD-BDC0-B57ECDA20E16}" dt="2023-10-16T12:03:35.179" v="1320" actId="47"/>
        <pc:sldMkLst>
          <pc:docMk/>
          <pc:sldMk cId="2000913943" sldId="727"/>
        </pc:sldMkLst>
      </pc:sldChg>
      <pc:sldChg chg="modSp mod modNotes modNotesTx">
        <pc:chgData name="Kerri Baxendell" userId="4bc58c94-e39f-4a22-b3e0-4aeb25e8f175" providerId="ADAL" clId="{895C40E6-3EC6-42CD-BDC0-B57ECDA20E16}" dt="2023-10-16T18:28:21.302" v="3820"/>
        <pc:sldMkLst>
          <pc:docMk/>
          <pc:sldMk cId="3071675525" sldId="731"/>
        </pc:sldMkLst>
        <pc:spChg chg="mod">
          <ac:chgData name="Kerri Baxendell" userId="4bc58c94-e39f-4a22-b3e0-4aeb25e8f175" providerId="ADAL" clId="{895C40E6-3EC6-42CD-BDC0-B57ECDA20E16}" dt="2023-10-16T12:02:07.604" v="1315" actId="403"/>
          <ac:spMkLst>
            <pc:docMk/>
            <pc:sldMk cId="3071675525" sldId="731"/>
            <ac:spMk id="3" creationId="{00000000-0000-0000-0000-000000000000}"/>
          </ac:spMkLst>
        </pc:spChg>
        <pc:spChg chg="mod">
          <ac:chgData name="Kerri Baxendell" userId="4bc58c94-e39f-4a22-b3e0-4aeb25e8f175" providerId="ADAL" clId="{895C40E6-3EC6-42CD-BDC0-B57ECDA20E16}" dt="2023-10-16T11:59:34.851" v="1286" actId="20577"/>
          <ac:spMkLst>
            <pc:docMk/>
            <pc:sldMk cId="3071675525" sldId="731"/>
            <ac:spMk id="7" creationId="{00000000-0000-0000-0000-000000000000}"/>
          </ac:spMkLst>
        </pc:spChg>
      </pc:sldChg>
      <pc:sldChg chg="del">
        <pc:chgData name="Kerri Baxendell" userId="4bc58c94-e39f-4a22-b3e0-4aeb25e8f175" providerId="ADAL" clId="{895C40E6-3EC6-42CD-BDC0-B57ECDA20E16}" dt="2023-10-13T19:14:15.627" v="148" actId="2696"/>
        <pc:sldMkLst>
          <pc:docMk/>
          <pc:sldMk cId="72115219" sldId="732"/>
        </pc:sldMkLst>
      </pc:sldChg>
      <pc:sldChg chg="modSp mod ord modNotes modNotesTx">
        <pc:chgData name="Kerri Baxendell" userId="4bc58c94-e39f-4a22-b3e0-4aeb25e8f175" providerId="ADAL" clId="{895C40E6-3EC6-42CD-BDC0-B57ECDA20E16}" dt="2023-10-16T18:28:21.302" v="3820"/>
        <pc:sldMkLst>
          <pc:docMk/>
          <pc:sldMk cId="3160037242" sldId="741"/>
        </pc:sldMkLst>
        <pc:spChg chg="mod">
          <ac:chgData name="Kerri Baxendell" userId="4bc58c94-e39f-4a22-b3e0-4aeb25e8f175" providerId="ADAL" clId="{895C40E6-3EC6-42CD-BDC0-B57ECDA20E16}" dt="2023-10-16T12:00:54.882" v="1310" actId="15"/>
          <ac:spMkLst>
            <pc:docMk/>
            <pc:sldMk cId="3160037242" sldId="741"/>
            <ac:spMk id="3" creationId="{00000000-0000-0000-0000-000000000000}"/>
          </ac:spMkLst>
        </pc:spChg>
        <pc:spChg chg="mod">
          <ac:chgData name="Kerri Baxendell" userId="4bc58c94-e39f-4a22-b3e0-4aeb25e8f175" providerId="ADAL" clId="{895C40E6-3EC6-42CD-BDC0-B57ECDA20E16}" dt="2023-10-16T11:59:26.408" v="1285" actId="20577"/>
          <ac:spMkLst>
            <pc:docMk/>
            <pc:sldMk cId="3160037242" sldId="741"/>
            <ac:spMk id="8" creationId="{CDB2D330-57BA-41D9-9EEA-201BAFB87250}"/>
          </ac:spMkLst>
        </pc:spChg>
      </pc:sldChg>
      <pc:sldChg chg="modSp mod modNotes">
        <pc:chgData name="Kerri Baxendell" userId="4bc58c94-e39f-4a22-b3e0-4aeb25e8f175" providerId="ADAL" clId="{895C40E6-3EC6-42CD-BDC0-B57ECDA20E16}" dt="2023-10-16T18:28:21.302" v="3820"/>
        <pc:sldMkLst>
          <pc:docMk/>
          <pc:sldMk cId="1654562539" sldId="765"/>
        </pc:sldMkLst>
        <pc:spChg chg="mod">
          <ac:chgData name="Kerri Baxendell" userId="4bc58c94-e39f-4a22-b3e0-4aeb25e8f175" providerId="ADAL" clId="{895C40E6-3EC6-42CD-BDC0-B57ECDA20E16}" dt="2023-10-13T19:54:03.368" v="750" actId="403"/>
          <ac:spMkLst>
            <pc:docMk/>
            <pc:sldMk cId="1654562539" sldId="765"/>
            <ac:spMk id="3" creationId="{00000000-0000-0000-0000-000000000000}"/>
          </ac:spMkLst>
        </pc:spChg>
      </pc:sldChg>
      <pc:sldChg chg="modNotes">
        <pc:chgData name="Kerri Baxendell" userId="4bc58c94-e39f-4a22-b3e0-4aeb25e8f175" providerId="ADAL" clId="{895C40E6-3EC6-42CD-BDC0-B57ECDA20E16}" dt="2023-10-16T18:28:21.302" v="3820"/>
        <pc:sldMkLst>
          <pc:docMk/>
          <pc:sldMk cId="2876993035" sldId="778"/>
        </pc:sldMkLst>
      </pc:sldChg>
      <pc:sldChg chg="modSp mod ord modNotes modNotesTx">
        <pc:chgData name="Kerri Baxendell" userId="4bc58c94-e39f-4a22-b3e0-4aeb25e8f175" providerId="ADAL" clId="{895C40E6-3EC6-42CD-BDC0-B57ECDA20E16}" dt="2023-10-16T18:28:21.302" v="3820"/>
        <pc:sldMkLst>
          <pc:docMk/>
          <pc:sldMk cId="2251184080" sldId="781"/>
        </pc:sldMkLst>
        <pc:spChg chg="mod">
          <ac:chgData name="Kerri Baxendell" userId="4bc58c94-e39f-4a22-b3e0-4aeb25e8f175" providerId="ADAL" clId="{895C40E6-3EC6-42CD-BDC0-B57ECDA20E16}" dt="2023-10-16T13:50:23.284" v="1574" actId="207"/>
          <ac:spMkLst>
            <pc:docMk/>
            <pc:sldMk cId="2251184080" sldId="781"/>
            <ac:spMk id="3" creationId="{00000000-0000-0000-0000-000000000000}"/>
          </ac:spMkLst>
        </pc:spChg>
      </pc:sldChg>
      <pc:sldChg chg="ord modNotes">
        <pc:chgData name="Kerri Baxendell" userId="4bc58c94-e39f-4a22-b3e0-4aeb25e8f175" providerId="ADAL" clId="{895C40E6-3EC6-42CD-BDC0-B57ECDA20E16}" dt="2023-10-16T18:28:21.302" v="3820"/>
        <pc:sldMkLst>
          <pc:docMk/>
          <pc:sldMk cId="1916132518" sldId="783"/>
        </pc:sldMkLst>
      </pc:sldChg>
      <pc:sldChg chg="modSp mod modNotesTx">
        <pc:chgData name="Kerri Baxendell" userId="4bc58c94-e39f-4a22-b3e0-4aeb25e8f175" providerId="ADAL" clId="{895C40E6-3EC6-42CD-BDC0-B57ECDA20E16}" dt="2023-10-16T17:02:23.459" v="3751" actId="20577"/>
        <pc:sldMkLst>
          <pc:docMk/>
          <pc:sldMk cId="790725972" sldId="794"/>
        </pc:sldMkLst>
        <pc:spChg chg="mod">
          <ac:chgData name="Kerri Baxendell" userId="4bc58c94-e39f-4a22-b3e0-4aeb25e8f175" providerId="ADAL" clId="{895C40E6-3EC6-42CD-BDC0-B57ECDA20E16}" dt="2023-10-16T11:58:59.106" v="1284" actId="20577"/>
          <ac:spMkLst>
            <pc:docMk/>
            <pc:sldMk cId="790725972" sldId="794"/>
            <ac:spMk id="6" creationId="{EAB750CF-5A66-4FD4-5E20-13FC8D9E633A}"/>
          </ac:spMkLst>
        </pc:spChg>
      </pc:sldChg>
      <pc:sldChg chg="modNotes">
        <pc:chgData name="Kerri Baxendell" userId="4bc58c94-e39f-4a22-b3e0-4aeb25e8f175" providerId="ADAL" clId="{895C40E6-3EC6-42CD-BDC0-B57ECDA20E16}" dt="2023-10-16T18:28:21.302" v="3820"/>
        <pc:sldMkLst>
          <pc:docMk/>
          <pc:sldMk cId="1490010844" sldId="806"/>
        </pc:sldMkLst>
      </pc:sldChg>
      <pc:sldChg chg="modNotes">
        <pc:chgData name="Kerri Baxendell" userId="4bc58c94-e39f-4a22-b3e0-4aeb25e8f175" providerId="ADAL" clId="{895C40E6-3EC6-42CD-BDC0-B57ECDA20E16}" dt="2023-10-16T18:28:21.302" v="3820"/>
        <pc:sldMkLst>
          <pc:docMk/>
          <pc:sldMk cId="4202114189" sldId="807"/>
        </pc:sldMkLst>
      </pc:sldChg>
      <pc:sldChg chg="modNotes">
        <pc:chgData name="Kerri Baxendell" userId="4bc58c94-e39f-4a22-b3e0-4aeb25e8f175" providerId="ADAL" clId="{895C40E6-3EC6-42CD-BDC0-B57ECDA20E16}" dt="2023-10-16T18:28:21.302" v="3820"/>
        <pc:sldMkLst>
          <pc:docMk/>
          <pc:sldMk cId="4012756441" sldId="810"/>
        </pc:sldMkLst>
      </pc:sldChg>
      <pc:sldChg chg="del">
        <pc:chgData name="Kerri Baxendell" userId="4bc58c94-e39f-4a22-b3e0-4aeb25e8f175" providerId="ADAL" clId="{895C40E6-3EC6-42CD-BDC0-B57ECDA20E16}" dt="2023-10-13T20:00:56.250" v="1231" actId="47"/>
        <pc:sldMkLst>
          <pc:docMk/>
          <pc:sldMk cId="469939851" sldId="814"/>
        </pc:sldMkLst>
      </pc:sldChg>
      <pc:sldChg chg="modSp mod modNotes">
        <pc:chgData name="Kerri Baxendell" userId="4bc58c94-e39f-4a22-b3e0-4aeb25e8f175" providerId="ADAL" clId="{895C40E6-3EC6-42CD-BDC0-B57ECDA20E16}" dt="2023-10-16T18:28:21.302" v="3820"/>
        <pc:sldMkLst>
          <pc:docMk/>
          <pc:sldMk cId="1512720497" sldId="815"/>
        </pc:sldMkLst>
        <pc:spChg chg="mod">
          <ac:chgData name="Kerri Baxendell" userId="4bc58c94-e39f-4a22-b3e0-4aeb25e8f175" providerId="ADAL" clId="{895C40E6-3EC6-42CD-BDC0-B57ECDA20E16}" dt="2023-10-16T11:56:32.482" v="1240" actId="6549"/>
          <ac:spMkLst>
            <pc:docMk/>
            <pc:sldMk cId="1512720497" sldId="815"/>
            <ac:spMk id="3" creationId="{00000000-0000-0000-0000-000000000000}"/>
          </ac:spMkLst>
        </pc:spChg>
        <pc:picChg chg="mod modCrop">
          <ac:chgData name="Kerri Baxendell" userId="4bc58c94-e39f-4a22-b3e0-4aeb25e8f175" providerId="ADAL" clId="{895C40E6-3EC6-42CD-BDC0-B57ECDA20E16}" dt="2023-10-13T19:11:41.354" v="133" actId="14861"/>
          <ac:picMkLst>
            <pc:docMk/>
            <pc:sldMk cId="1512720497" sldId="815"/>
            <ac:picMk id="6" creationId="{336F3067-4C3C-66CF-483B-AF5ABCEFABAD}"/>
          </ac:picMkLst>
        </pc:picChg>
      </pc:sldChg>
      <pc:sldChg chg="modSp mod modNotes modNotesTx">
        <pc:chgData name="Kerri Baxendell" userId="4bc58c94-e39f-4a22-b3e0-4aeb25e8f175" providerId="ADAL" clId="{895C40E6-3EC6-42CD-BDC0-B57ECDA20E16}" dt="2023-10-16T18:28:21.302" v="3820"/>
        <pc:sldMkLst>
          <pc:docMk/>
          <pc:sldMk cId="1798079572" sldId="817"/>
        </pc:sldMkLst>
        <pc:spChg chg="mod">
          <ac:chgData name="Kerri Baxendell" userId="4bc58c94-e39f-4a22-b3e0-4aeb25e8f175" providerId="ADAL" clId="{895C40E6-3EC6-42CD-BDC0-B57ECDA20E16}" dt="2023-10-16T11:57:51.300" v="1251" actId="20577"/>
          <ac:spMkLst>
            <pc:docMk/>
            <pc:sldMk cId="1798079572" sldId="817"/>
            <ac:spMk id="3" creationId="{00000000-0000-0000-0000-000000000000}"/>
          </ac:spMkLst>
        </pc:spChg>
      </pc:sldChg>
      <pc:sldChg chg="modNotes">
        <pc:chgData name="Kerri Baxendell" userId="4bc58c94-e39f-4a22-b3e0-4aeb25e8f175" providerId="ADAL" clId="{895C40E6-3EC6-42CD-BDC0-B57ECDA20E16}" dt="2023-10-16T18:28:21.302" v="3820"/>
        <pc:sldMkLst>
          <pc:docMk/>
          <pc:sldMk cId="3090831493" sldId="818"/>
        </pc:sldMkLst>
      </pc:sldChg>
      <pc:sldChg chg="modNotes">
        <pc:chgData name="Kerri Baxendell" userId="4bc58c94-e39f-4a22-b3e0-4aeb25e8f175" providerId="ADAL" clId="{895C40E6-3EC6-42CD-BDC0-B57ECDA20E16}" dt="2023-10-16T18:28:21.302" v="3820"/>
        <pc:sldMkLst>
          <pc:docMk/>
          <pc:sldMk cId="3741301785" sldId="822"/>
        </pc:sldMkLst>
      </pc:sldChg>
      <pc:sldChg chg="modNotes">
        <pc:chgData name="Kerri Baxendell" userId="4bc58c94-e39f-4a22-b3e0-4aeb25e8f175" providerId="ADAL" clId="{895C40E6-3EC6-42CD-BDC0-B57ECDA20E16}" dt="2023-10-16T18:28:21.302" v="3820"/>
        <pc:sldMkLst>
          <pc:docMk/>
          <pc:sldMk cId="3971423964" sldId="824"/>
        </pc:sldMkLst>
      </pc:sldChg>
      <pc:sldChg chg="addSp delSp modSp add mod modNotes modNotesTx">
        <pc:chgData name="Kerri Baxendell" userId="4bc58c94-e39f-4a22-b3e0-4aeb25e8f175" providerId="ADAL" clId="{895C40E6-3EC6-42CD-BDC0-B57ECDA20E16}" dt="2023-10-16T18:28:21.302" v="3820"/>
        <pc:sldMkLst>
          <pc:docMk/>
          <pc:sldMk cId="4085071864" sldId="827"/>
        </pc:sldMkLst>
        <pc:spChg chg="del">
          <ac:chgData name="Kerri Baxendell" userId="4bc58c94-e39f-4a22-b3e0-4aeb25e8f175" providerId="ADAL" clId="{895C40E6-3EC6-42CD-BDC0-B57ECDA20E16}" dt="2023-10-16T13:19:31.751" v="1322" actId="478"/>
          <ac:spMkLst>
            <pc:docMk/>
            <pc:sldMk cId="4085071864" sldId="827"/>
            <ac:spMk id="3" creationId="{00000000-0000-0000-0000-000000000000}"/>
          </ac:spMkLst>
        </pc:spChg>
        <pc:spChg chg="add del mod">
          <ac:chgData name="Kerri Baxendell" userId="4bc58c94-e39f-4a22-b3e0-4aeb25e8f175" providerId="ADAL" clId="{895C40E6-3EC6-42CD-BDC0-B57ECDA20E16}" dt="2023-10-16T13:19:38.682" v="1323" actId="478"/>
          <ac:spMkLst>
            <pc:docMk/>
            <pc:sldMk cId="4085071864" sldId="827"/>
            <ac:spMk id="5" creationId="{C9B69E5A-6A02-F0CC-6DEC-F686E08AA1BA}"/>
          </ac:spMkLst>
        </pc:spChg>
        <pc:spChg chg="mod">
          <ac:chgData name="Kerri Baxendell" userId="4bc58c94-e39f-4a22-b3e0-4aeb25e8f175" providerId="ADAL" clId="{895C40E6-3EC6-42CD-BDC0-B57ECDA20E16}" dt="2023-10-16T13:19:44.567" v="1324" actId="20577"/>
          <ac:spMkLst>
            <pc:docMk/>
            <pc:sldMk cId="4085071864" sldId="827"/>
            <ac:spMk id="8" creationId="{03192E52-A0DE-457C-82B9-6AE3B706E81D}"/>
          </ac:spMkLst>
        </pc:spChg>
        <pc:spChg chg="add mod">
          <ac:chgData name="Kerri Baxendell" userId="4bc58c94-e39f-4a22-b3e0-4aeb25e8f175" providerId="ADAL" clId="{895C40E6-3EC6-42CD-BDC0-B57ECDA20E16}" dt="2023-10-16T13:48:49.950" v="1476" actId="20577"/>
          <ac:spMkLst>
            <pc:docMk/>
            <pc:sldMk cId="4085071864" sldId="827"/>
            <ac:spMk id="9" creationId="{1006B71F-D751-02C0-EEFB-E028E7CD58DB}"/>
          </ac:spMkLst>
        </pc:spChg>
        <pc:picChg chg="add mod">
          <ac:chgData name="Kerri Baxendell" userId="4bc58c94-e39f-4a22-b3e0-4aeb25e8f175" providerId="ADAL" clId="{895C40E6-3EC6-42CD-BDC0-B57ECDA20E16}" dt="2023-10-16T13:46:20.077" v="1329" actId="1076"/>
          <ac:picMkLst>
            <pc:docMk/>
            <pc:sldMk cId="4085071864" sldId="827"/>
            <ac:picMk id="7" creationId="{D1B5E638-978E-16FB-0A48-B619950128B2}"/>
          </ac:picMkLst>
        </pc:picChg>
      </pc:sldChg>
      <pc:sldChg chg="modSp add mod ord modNotes modNotesTx">
        <pc:chgData name="Kerri Baxendell" userId="4bc58c94-e39f-4a22-b3e0-4aeb25e8f175" providerId="ADAL" clId="{895C40E6-3EC6-42CD-BDC0-B57ECDA20E16}" dt="2023-10-16T18:28:21.302" v="3820"/>
        <pc:sldMkLst>
          <pc:docMk/>
          <pc:sldMk cId="1321967001" sldId="828"/>
        </pc:sldMkLst>
        <pc:spChg chg="mod">
          <ac:chgData name="Kerri Baxendell" userId="4bc58c94-e39f-4a22-b3e0-4aeb25e8f175" providerId="ADAL" clId="{895C40E6-3EC6-42CD-BDC0-B57ECDA20E16}" dt="2023-10-16T15:02:56.317" v="3732" actId="207"/>
          <ac:spMkLst>
            <pc:docMk/>
            <pc:sldMk cId="1321967001" sldId="828"/>
            <ac:spMk id="3" creationId="{00000000-0000-0000-0000-000000000000}"/>
          </ac:spMkLst>
        </pc:spChg>
        <pc:spChg chg="mod">
          <ac:chgData name="Kerri Baxendell" userId="4bc58c94-e39f-4a22-b3e0-4aeb25e8f175" providerId="ADAL" clId="{895C40E6-3EC6-42CD-BDC0-B57ECDA20E16}" dt="2023-10-16T13:54:55.471" v="2102" actId="20577"/>
          <ac:spMkLst>
            <pc:docMk/>
            <pc:sldMk cId="1321967001" sldId="828"/>
            <ac:spMk id="8" creationId="{03192E52-A0DE-457C-82B9-6AE3B706E81D}"/>
          </ac:spMkLst>
        </pc:spChg>
      </pc:sldChg>
    </pc:docChg>
  </pc:docChgLst>
  <pc:docChgLst>
    <pc:chgData name="Patricia Zeiner" userId="S::pzeiner@bocesmaars.org::4e19faa8-5444-47f4-82da-737d2afef152" providerId="AD" clId="Web-{8C63C6E6-4A4F-46C5-8899-041C09315157}"/>
    <pc:docChg chg="modSld">
      <pc:chgData name="Patricia Zeiner" userId="S::pzeiner@bocesmaars.org::4e19faa8-5444-47f4-82da-737d2afef152" providerId="AD" clId="Web-{8C63C6E6-4A4F-46C5-8899-041C09315157}" dt="2023-10-11T15:35:35.186" v="84" actId="20577"/>
      <pc:docMkLst>
        <pc:docMk/>
      </pc:docMkLst>
      <pc:sldChg chg="modSp">
        <pc:chgData name="Patricia Zeiner" userId="S::pzeiner@bocesmaars.org::4e19faa8-5444-47f4-82da-737d2afef152" providerId="AD" clId="Web-{8C63C6E6-4A4F-46C5-8899-041C09315157}" dt="2023-10-11T15:13:41.176" v="20" actId="20577"/>
        <pc:sldMkLst>
          <pc:docMk/>
          <pc:sldMk cId="1771562510" sldId="493"/>
        </pc:sldMkLst>
        <pc:spChg chg="mod">
          <ac:chgData name="Patricia Zeiner" userId="S::pzeiner@bocesmaars.org::4e19faa8-5444-47f4-82da-737d2afef152" providerId="AD" clId="Web-{8C63C6E6-4A4F-46C5-8899-041C09315157}" dt="2023-10-11T15:13:41.176" v="20" actId="20577"/>
          <ac:spMkLst>
            <pc:docMk/>
            <pc:sldMk cId="1771562510" sldId="493"/>
            <ac:spMk id="3" creationId="{00000000-0000-0000-0000-000000000000}"/>
          </ac:spMkLst>
        </pc:spChg>
      </pc:sldChg>
      <pc:sldChg chg="modSp">
        <pc:chgData name="Patricia Zeiner" userId="S::pzeiner@bocesmaars.org::4e19faa8-5444-47f4-82da-737d2afef152" providerId="AD" clId="Web-{8C63C6E6-4A4F-46C5-8899-041C09315157}" dt="2023-10-11T15:33:42.715" v="29" actId="20577"/>
        <pc:sldMkLst>
          <pc:docMk/>
          <pc:sldMk cId="1645055642" sldId="703"/>
        </pc:sldMkLst>
        <pc:spChg chg="mod">
          <ac:chgData name="Patricia Zeiner" userId="S::pzeiner@bocesmaars.org::4e19faa8-5444-47f4-82da-737d2afef152" providerId="AD" clId="Web-{8C63C6E6-4A4F-46C5-8899-041C09315157}" dt="2023-10-11T15:33:42.715" v="29" actId="20577"/>
          <ac:spMkLst>
            <pc:docMk/>
            <pc:sldMk cId="1645055642" sldId="703"/>
            <ac:spMk id="4" creationId="{00000000-0000-0000-0000-000000000000}"/>
          </ac:spMkLst>
        </pc:spChg>
      </pc:sldChg>
      <pc:sldChg chg="modSp">
        <pc:chgData name="Patricia Zeiner" userId="S::pzeiner@bocesmaars.org::4e19faa8-5444-47f4-82da-737d2afef152" providerId="AD" clId="Web-{8C63C6E6-4A4F-46C5-8899-041C09315157}" dt="2023-10-11T15:35:35.186" v="84" actId="20577"/>
        <pc:sldMkLst>
          <pc:docMk/>
          <pc:sldMk cId="1154986850" sldId="768"/>
        </pc:sldMkLst>
        <pc:spChg chg="mod">
          <ac:chgData name="Patricia Zeiner" userId="S::pzeiner@bocesmaars.org::4e19faa8-5444-47f4-82da-737d2afef152" providerId="AD" clId="Web-{8C63C6E6-4A4F-46C5-8899-041C09315157}" dt="2023-10-11T15:35:35.186" v="84" actId="20577"/>
          <ac:spMkLst>
            <pc:docMk/>
            <pc:sldMk cId="1154986850" sldId="768"/>
            <ac:spMk id="3" creationId="{1A7A5A5F-F7E4-5CE7-FB46-1F589524765A}"/>
          </ac:spMkLst>
        </pc:spChg>
      </pc:sldChg>
    </pc:docChg>
  </pc:docChgLst>
  <pc:docChgLst>
    <pc:chgData name="Laurie Hazard" userId="S::lhazard@bocesmaars.org::71b497eb-3eb3-47bd-8872-e714f38e3320" providerId="AD" clId="Web-{5313EC5A-832F-4C6F-88E6-FC5D8382269D}"/>
    <pc:docChg chg="addSld delSld modSld sldOrd modSection">
      <pc:chgData name="Laurie Hazard" userId="S::lhazard@bocesmaars.org::71b497eb-3eb3-47bd-8872-e714f38e3320" providerId="AD" clId="Web-{5313EC5A-832F-4C6F-88E6-FC5D8382269D}" dt="2022-10-03T19:45:25.749" v="1466" actId="20577"/>
      <pc:docMkLst>
        <pc:docMk/>
      </pc:docMkLst>
      <pc:sldChg chg="modSp">
        <pc:chgData name="Laurie Hazard" userId="S::lhazard@bocesmaars.org::71b497eb-3eb3-47bd-8872-e714f38e3320" providerId="AD" clId="Web-{5313EC5A-832F-4C6F-88E6-FC5D8382269D}" dt="2022-10-03T19:20:19.171" v="1055" actId="20577"/>
        <pc:sldMkLst>
          <pc:docMk/>
          <pc:sldMk cId="1771562510" sldId="493"/>
        </pc:sldMkLst>
        <pc:spChg chg="mod">
          <ac:chgData name="Laurie Hazard" userId="S::lhazard@bocesmaars.org::71b497eb-3eb3-47bd-8872-e714f38e3320" providerId="AD" clId="Web-{5313EC5A-832F-4C6F-88E6-FC5D8382269D}" dt="2022-10-03T19:20:19.171" v="1055" actId="20577"/>
          <ac:spMkLst>
            <pc:docMk/>
            <pc:sldMk cId="1771562510" sldId="493"/>
            <ac:spMk id="3" creationId="{00000000-0000-0000-0000-000000000000}"/>
          </ac:spMkLst>
        </pc:spChg>
      </pc:sldChg>
      <pc:sldChg chg="modSp">
        <pc:chgData name="Laurie Hazard" userId="S::lhazard@bocesmaars.org::71b497eb-3eb3-47bd-8872-e714f38e3320" providerId="AD" clId="Web-{5313EC5A-832F-4C6F-88E6-FC5D8382269D}" dt="2022-10-03T18:56:09.439" v="870" actId="20577"/>
        <pc:sldMkLst>
          <pc:docMk/>
          <pc:sldMk cId="3454656355" sldId="684"/>
        </pc:sldMkLst>
        <pc:spChg chg="mod">
          <ac:chgData name="Laurie Hazard" userId="S::lhazard@bocesmaars.org::71b497eb-3eb3-47bd-8872-e714f38e3320" providerId="AD" clId="Web-{5313EC5A-832F-4C6F-88E6-FC5D8382269D}" dt="2022-10-03T18:56:09.439" v="870" actId="20577"/>
          <ac:spMkLst>
            <pc:docMk/>
            <pc:sldMk cId="3454656355" sldId="684"/>
            <ac:spMk id="5" creationId="{00000000-0000-0000-0000-000000000000}"/>
          </ac:spMkLst>
        </pc:spChg>
      </pc:sldChg>
      <pc:sldChg chg="modSp">
        <pc:chgData name="Laurie Hazard" userId="S::lhazard@bocesmaars.org::71b497eb-3eb3-47bd-8872-e714f38e3320" providerId="AD" clId="Web-{5313EC5A-832F-4C6F-88E6-FC5D8382269D}" dt="2022-10-03T19:01:29.918" v="875" actId="20577"/>
        <pc:sldMkLst>
          <pc:docMk/>
          <pc:sldMk cId="509220980" sldId="685"/>
        </pc:sldMkLst>
        <pc:spChg chg="mod">
          <ac:chgData name="Laurie Hazard" userId="S::lhazard@bocesmaars.org::71b497eb-3eb3-47bd-8872-e714f38e3320" providerId="AD" clId="Web-{5313EC5A-832F-4C6F-88E6-FC5D8382269D}" dt="2022-10-03T19:01:29.918" v="875" actId="20577"/>
          <ac:spMkLst>
            <pc:docMk/>
            <pc:sldMk cId="509220980" sldId="685"/>
            <ac:spMk id="7" creationId="{00000000-0000-0000-0000-000000000000}"/>
          </ac:spMkLst>
        </pc:spChg>
      </pc:sldChg>
      <pc:sldChg chg="modSp">
        <pc:chgData name="Laurie Hazard" userId="S::lhazard@bocesmaars.org::71b497eb-3eb3-47bd-8872-e714f38e3320" providerId="AD" clId="Web-{5313EC5A-832F-4C6F-88E6-FC5D8382269D}" dt="2022-10-03T19:03:01.952" v="878" actId="20577"/>
        <pc:sldMkLst>
          <pc:docMk/>
          <pc:sldMk cId="2894486974" sldId="686"/>
        </pc:sldMkLst>
        <pc:spChg chg="mod">
          <ac:chgData name="Laurie Hazard" userId="S::lhazard@bocesmaars.org::71b497eb-3eb3-47bd-8872-e714f38e3320" providerId="AD" clId="Web-{5313EC5A-832F-4C6F-88E6-FC5D8382269D}" dt="2022-10-03T19:03:01.952" v="878" actId="20577"/>
          <ac:spMkLst>
            <pc:docMk/>
            <pc:sldMk cId="2894486974" sldId="686"/>
            <ac:spMk id="7" creationId="{00000000-0000-0000-0000-000000000000}"/>
          </ac:spMkLst>
        </pc:spChg>
      </pc:sldChg>
      <pc:sldChg chg="modSp">
        <pc:chgData name="Laurie Hazard" userId="S::lhazard@bocesmaars.org::71b497eb-3eb3-47bd-8872-e714f38e3320" providerId="AD" clId="Web-{5313EC5A-832F-4C6F-88E6-FC5D8382269D}" dt="2022-10-03T19:31:55.661" v="1293" actId="20577"/>
        <pc:sldMkLst>
          <pc:docMk/>
          <pc:sldMk cId="2651979541" sldId="687"/>
        </pc:sldMkLst>
        <pc:spChg chg="mod">
          <ac:chgData name="Laurie Hazard" userId="S::lhazard@bocesmaars.org::71b497eb-3eb3-47bd-8872-e714f38e3320" providerId="AD" clId="Web-{5313EC5A-832F-4C6F-88E6-FC5D8382269D}" dt="2022-10-03T19:31:55.661" v="1293" actId="20577"/>
          <ac:spMkLst>
            <pc:docMk/>
            <pc:sldMk cId="2651979541" sldId="687"/>
            <ac:spMk id="7" creationId="{00000000-0000-0000-0000-000000000000}"/>
          </ac:spMkLst>
        </pc:spChg>
      </pc:sldChg>
      <pc:sldChg chg="modSp">
        <pc:chgData name="Laurie Hazard" userId="S::lhazard@bocesmaars.org::71b497eb-3eb3-47bd-8872-e714f38e3320" providerId="AD" clId="Web-{5313EC5A-832F-4C6F-88E6-FC5D8382269D}" dt="2022-10-03T19:11:12.670" v="971" actId="20577"/>
        <pc:sldMkLst>
          <pc:docMk/>
          <pc:sldMk cId="2339065194" sldId="698"/>
        </pc:sldMkLst>
        <pc:spChg chg="mod">
          <ac:chgData name="Laurie Hazard" userId="S::lhazard@bocesmaars.org::71b497eb-3eb3-47bd-8872-e714f38e3320" providerId="AD" clId="Web-{5313EC5A-832F-4C6F-88E6-FC5D8382269D}" dt="2022-10-03T19:11:12.670" v="971" actId="20577"/>
          <ac:spMkLst>
            <pc:docMk/>
            <pc:sldMk cId="2339065194" sldId="698"/>
            <ac:spMk id="5" creationId="{00000000-0000-0000-0000-000000000000}"/>
          </ac:spMkLst>
        </pc:spChg>
      </pc:sldChg>
      <pc:sldChg chg="modSp">
        <pc:chgData name="Laurie Hazard" userId="S::lhazard@bocesmaars.org::71b497eb-3eb3-47bd-8872-e714f38e3320" providerId="AD" clId="Web-{5313EC5A-832F-4C6F-88E6-FC5D8382269D}" dt="2022-10-03T18:56:22.580" v="872" actId="20577"/>
        <pc:sldMkLst>
          <pc:docMk/>
          <pc:sldMk cId="3672237111" sldId="699"/>
        </pc:sldMkLst>
        <pc:spChg chg="mod">
          <ac:chgData name="Laurie Hazard" userId="S::lhazard@bocesmaars.org::71b497eb-3eb3-47bd-8872-e714f38e3320" providerId="AD" clId="Web-{5313EC5A-832F-4C6F-88E6-FC5D8382269D}" dt="2022-10-03T18:56:22.580" v="872" actId="20577"/>
          <ac:spMkLst>
            <pc:docMk/>
            <pc:sldMk cId="3672237111" sldId="699"/>
            <ac:spMk id="7" creationId="{00000000-0000-0000-0000-000000000000}"/>
          </ac:spMkLst>
        </pc:spChg>
      </pc:sldChg>
      <pc:sldChg chg="delSp modSp">
        <pc:chgData name="Laurie Hazard" userId="S::lhazard@bocesmaars.org::71b497eb-3eb3-47bd-8872-e714f38e3320" providerId="AD" clId="Web-{5313EC5A-832F-4C6F-88E6-FC5D8382269D}" dt="2022-10-03T19:17:24.822" v="1024" actId="14100"/>
        <pc:sldMkLst>
          <pc:docMk/>
          <pc:sldMk cId="2576249577" sldId="700"/>
        </pc:sldMkLst>
        <pc:spChg chg="mod">
          <ac:chgData name="Laurie Hazard" userId="S::lhazard@bocesmaars.org::71b497eb-3eb3-47bd-8872-e714f38e3320" providerId="AD" clId="Web-{5313EC5A-832F-4C6F-88E6-FC5D8382269D}" dt="2022-10-03T19:17:24.822" v="1024" actId="14100"/>
          <ac:spMkLst>
            <pc:docMk/>
            <pc:sldMk cId="2576249577" sldId="700"/>
            <ac:spMk id="2" creationId="{00000000-0000-0000-0000-000000000000}"/>
          </ac:spMkLst>
        </pc:spChg>
        <pc:spChg chg="mod">
          <ac:chgData name="Laurie Hazard" userId="S::lhazard@bocesmaars.org::71b497eb-3eb3-47bd-8872-e714f38e3320" providerId="AD" clId="Web-{5313EC5A-832F-4C6F-88E6-FC5D8382269D}" dt="2022-10-03T19:12:54.423" v="998" actId="20577"/>
          <ac:spMkLst>
            <pc:docMk/>
            <pc:sldMk cId="2576249577" sldId="700"/>
            <ac:spMk id="7" creationId="{00000000-0000-0000-0000-000000000000}"/>
          </ac:spMkLst>
        </pc:spChg>
        <pc:picChg chg="mod">
          <ac:chgData name="Laurie Hazard" userId="S::lhazard@bocesmaars.org::71b497eb-3eb3-47bd-8872-e714f38e3320" providerId="AD" clId="Web-{5313EC5A-832F-4C6F-88E6-FC5D8382269D}" dt="2022-10-03T19:12:11.078" v="984" actId="1076"/>
          <ac:picMkLst>
            <pc:docMk/>
            <pc:sldMk cId="2576249577" sldId="700"/>
            <ac:picMk id="10" creationId="{00000000-0000-0000-0000-000000000000}"/>
          </ac:picMkLst>
        </pc:picChg>
        <pc:picChg chg="del">
          <ac:chgData name="Laurie Hazard" userId="S::lhazard@bocesmaars.org::71b497eb-3eb3-47bd-8872-e714f38e3320" providerId="AD" clId="Web-{5313EC5A-832F-4C6F-88E6-FC5D8382269D}" dt="2022-10-03T19:11:52.656" v="973"/>
          <ac:picMkLst>
            <pc:docMk/>
            <pc:sldMk cId="2576249577" sldId="700"/>
            <ac:picMk id="11" creationId="{00000000-0000-0000-0000-000000000000}"/>
          </ac:picMkLst>
        </pc:picChg>
      </pc:sldChg>
      <pc:sldChg chg="modSp">
        <pc:chgData name="Laurie Hazard" userId="S::lhazard@bocesmaars.org::71b497eb-3eb3-47bd-8872-e714f38e3320" providerId="AD" clId="Web-{5313EC5A-832F-4C6F-88E6-FC5D8382269D}" dt="2022-10-03T19:45:25.749" v="1466" actId="20577"/>
        <pc:sldMkLst>
          <pc:docMk/>
          <pc:sldMk cId="863572420" sldId="701"/>
        </pc:sldMkLst>
        <pc:spChg chg="mod">
          <ac:chgData name="Laurie Hazard" userId="S::lhazard@bocesmaars.org::71b497eb-3eb3-47bd-8872-e714f38e3320" providerId="AD" clId="Web-{5313EC5A-832F-4C6F-88E6-FC5D8382269D}" dt="2022-10-03T19:45:25.749" v="1466" actId="20577"/>
          <ac:spMkLst>
            <pc:docMk/>
            <pc:sldMk cId="863572420" sldId="701"/>
            <ac:spMk id="7" creationId="{00000000-0000-0000-0000-000000000000}"/>
          </ac:spMkLst>
        </pc:spChg>
      </pc:sldChg>
      <pc:sldChg chg="modSp">
        <pc:chgData name="Laurie Hazard" userId="S::lhazard@bocesmaars.org::71b497eb-3eb3-47bd-8872-e714f38e3320" providerId="AD" clId="Web-{5313EC5A-832F-4C6F-88E6-FC5D8382269D}" dt="2022-10-03T19:44:39.888" v="1427" actId="20577"/>
        <pc:sldMkLst>
          <pc:docMk/>
          <pc:sldMk cId="1953384085" sldId="753"/>
        </pc:sldMkLst>
        <pc:spChg chg="mod">
          <ac:chgData name="Laurie Hazard" userId="S::lhazard@bocesmaars.org::71b497eb-3eb3-47bd-8872-e714f38e3320" providerId="AD" clId="Web-{5313EC5A-832F-4C6F-88E6-FC5D8382269D}" dt="2022-10-03T19:44:39.888" v="1427" actId="20577"/>
          <ac:spMkLst>
            <pc:docMk/>
            <pc:sldMk cId="1953384085" sldId="753"/>
            <ac:spMk id="3" creationId="{E88F526F-4B91-475E-B3EE-2E86A41A2BDB}"/>
          </ac:spMkLst>
        </pc:spChg>
      </pc:sldChg>
      <pc:sldChg chg="modSp">
        <pc:chgData name="Laurie Hazard" userId="S::lhazard@bocesmaars.org::71b497eb-3eb3-47bd-8872-e714f38e3320" providerId="AD" clId="Web-{5313EC5A-832F-4C6F-88E6-FC5D8382269D}" dt="2022-10-03T18:52:58.683" v="866" actId="20577"/>
        <pc:sldMkLst>
          <pc:docMk/>
          <pc:sldMk cId="2086097319" sldId="754"/>
        </pc:sldMkLst>
        <pc:spChg chg="mod">
          <ac:chgData name="Laurie Hazard" userId="S::lhazard@bocesmaars.org::71b497eb-3eb3-47bd-8872-e714f38e3320" providerId="AD" clId="Web-{5313EC5A-832F-4C6F-88E6-FC5D8382269D}" dt="2022-10-03T18:52:58.683" v="866" actId="20577"/>
          <ac:spMkLst>
            <pc:docMk/>
            <pc:sldMk cId="2086097319" sldId="754"/>
            <ac:spMk id="3" creationId="{9E3DE6BD-3790-4E58-A2C6-1FA28B645633}"/>
          </ac:spMkLst>
        </pc:spChg>
      </pc:sldChg>
      <pc:sldChg chg="modSp del">
        <pc:chgData name="Laurie Hazard" userId="S::lhazard@bocesmaars.org::71b497eb-3eb3-47bd-8872-e714f38e3320" providerId="AD" clId="Web-{5313EC5A-832F-4C6F-88E6-FC5D8382269D}" dt="2022-10-03T19:18:24.089" v="1032"/>
        <pc:sldMkLst>
          <pc:docMk/>
          <pc:sldMk cId="3841097339" sldId="755"/>
        </pc:sldMkLst>
        <pc:spChg chg="mod">
          <ac:chgData name="Laurie Hazard" userId="S::lhazard@bocesmaars.org::71b497eb-3eb3-47bd-8872-e714f38e3320" providerId="AD" clId="Web-{5313EC5A-832F-4C6F-88E6-FC5D8382269D}" dt="2022-10-03T19:16:34.508" v="1017" actId="20577"/>
          <ac:spMkLst>
            <pc:docMk/>
            <pc:sldMk cId="3841097339" sldId="755"/>
            <ac:spMk id="7" creationId="{00000000-0000-0000-0000-000000000000}"/>
          </ac:spMkLst>
        </pc:spChg>
      </pc:sldChg>
      <pc:sldChg chg="addSp delSp modSp new mod ord modClrScheme chgLayout">
        <pc:chgData name="Laurie Hazard" userId="S::lhazard@bocesmaars.org::71b497eb-3eb3-47bd-8872-e714f38e3320" providerId="AD" clId="Web-{5313EC5A-832F-4C6F-88E6-FC5D8382269D}" dt="2022-10-03T18:50:45.163" v="826" actId="1076"/>
        <pc:sldMkLst>
          <pc:docMk/>
          <pc:sldMk cId="1098954567" sldId="777"/>
        </pc:sldMkLst>
        <pc:spChg chg="mod ord">
          <ac:chgData name="Laurie Hazard" userId="S::lhazard@bocesmaars.org::71b497eb-3eb3-47bd-8872-e714f38e3320" providerId="AD" clId="Web-{5313EC5A-832F-4C6F-88E6-FC5D8382269D}" dt="2022-10-03T18:50:36.398" v="825"/>
          <ac:spMkLst>
            <pc:docMk/>
            <pc:sldMk cId="1098954567" sldId="777"/>
            <ac:spMk id="2" creationId="{79E57C7C-7970-698E-4FAE-E7C81BD1D7F0}"/>
          </ac:spMkLst>
        </pc:spChg>
        <pc:spChg chg="add del mod ord">
          <ac:chgData name="Laurie Hazard" userId="S::lhazard@bocesmaars.org::71b497eb-3eb3-47bd-8872-e714f38e3320" providerId="AD" clId="Web-{5313EC5A-832F-4C6F-88E6-FC5D8382269D}" dt="2022-10-03T18:50:36.398" v="825"/>
          <ac:spMkLst>
            <pc:docMk/>
            <pc:sldMk cId="1098954567" sldId="777"/>
            <ac:spMk id="6" creationId="{B4FCE5CA-981D-BADA-4ACC-A17200AD7FCC}"/>
          </ac:spMkLst>
        </pc:spChg>
        <pc:graphicFrameChg chg="add del mod modGraphic">
          <ac:chgData name="Laurie Hazard" userId="S::lhazard@bocesmaars.org::71b497eb-3eb3-47bd-8872-e714f38e3320" providerId="AD" clId="Web-{5313EC5A-832F-4C6F-88E6-FC5D8382269D}" dt="2022-10-03T18:33:11.475" v="122"/>
          <ac:graphicFrameMkLst>
            <pc:docMk/>
            <pc:sldMk cId="1098954567" sldId="777"/>
            <ac:graphicFrameMk id="4" creationId="{888341F1-AB9A-7DAE-FFC8-BB26F22D7A5A}"/>
          </ac:graphicFrameMkLst>
        </pc:graphicFrameChg>
        <pc:graphicFrameChg chg="add mod modGraphic">
          <ac:chgData name="Laurie Hazard" userId="S::lhazard@bocesmaars.org::71b497eb-3eb3-47bd-8872-e714f38e3320" providerId="AD" clId="Web-{5313EC5A-832F-4C6F-88E6-FC5D8382269D}" dt="2022-10-03T18:50:45.163" v="826" actId="1076"/>
          <ac:graphicFrameMkLst>
            <pc:docMk/>
            <pc:sldMk cId="1098954567" sldId="777"/>
            <ac:graphicFrameMk id="5" creationId="{AD935019-42F5-0BF4-5CA5-AB1CF863FDEE}"/>
          </ac:graphicFrameMkLst>
        </pc:graphicFrameChg>
      </pc:sldChg>
      <pc:sldChg chg="add replId">
        <pc:chgData name="Laurie Hazard" userId="S::lhazard@bocesmaars.org::71b497eb-3eb3-47bd-8872-e714f38e3320" providerId="AD" clId="Web-{5313EC5A-832F-4C6F-88E6-FC5D8382269D}" dt="2022-10-03T19:08:59.619" v="947"/>
        <pc:sldMkLst>
          <pc:docMk/>
          <pc:sldMk cId="2876993035" sldId="778"/>
        </pc:sldMkLst>
      </pc:sldChg>
      <pc:sldChg chg="modSp add ord replId">
        <pc:chgData name="Laurie Hazard" userId="S::lhazard@bocesmaars.org::71b497eb-3eb3-47bd-8872-e714f38e3320" providerId="AD" clId="Web-{5313EC5A-832F-4C6F-88E6-FC5D8382269D}" dt="2022-10-03T19:25:32.259" v="1252" actId="20577"/>
        <pc:sldMkLst>
          <pc:docMk/>
          <pc:sldMk cId="691687019" sldId="779"/>
        </pc:sldMkLst>
        <pc:spChg chg="mod">
          <ac:chgData name="Laurie Hazard" userId="S::lhazard@bocesmaars.org::71b497eb-3eb3-47bd-8872-e714f38e3320" providerId="AD" clId="Web-{5313EC5A-832F-4C6F-88E6-FC5D8382269D}" dt="2022-10-03T19:23:11.676" v="1209" actId="20577"/>
          <ac:spMkLst>
            <pc:docMk/>
            <pc:sldMk cId="691687019" sldId="779"/>
            <ac:spMk id="2" creationId="{00000000-0000-0000-0000-000000000000}"/>
          </ac:spMkLst>
        </pc:spChg>
        <pc:spChg chg="mod">
          <ac:chgData name="Laurie Hazard" userId="S::lhazard@bocesmaars.org::71b497eb-3eb3-47bd-8872-e714f38e3320" providerId="AD" clId="Web-{5313EC5A-832F-4C6F-88E6-FC5D8382269D}" dt="2022-10-03T19:25:32.259" v="1252" actId="20577"/>
          <ac:spMkLst>
            <pc:docMk/>
            <pc:sldMk cId="691687019" sldId="779"/>
            <ac:spMk id="7" creationId="{00000000-0000-0000-0000-000000000000}"/>
          </ac:spMkLst>
        </pc:spChg>
      </pc:sldChg>
    </pc:docChg>
  </pc:docChgLst>
  <pc:docChgLst>
    <pc:chgData name="Lorena Stabins" userId="S::lstabins@bocesmaars.org::09edf560-2360-4631-84fd-f7d20ee021aa" providerId="AD" clId="Web-{795925C1-1DB8-FA7B-EE10-33C3C97B3F09}"/>
    <pc:docChg chg="modSld">
      <pc:chgData name="Lorena Stabins" userId="S::lstabins@bocesmaars.org::09edf560-2360-4631-84fd-f7d20ee021aa" providerId="AD" clId="Web-{795925C1-1DB8-FA7B-EE10-33C3C97B3F09}" dt="2023-10-16T17:32:25.565" v="7" actId="1076"/>
      <pc:docMkLst>
        <pc:docMk/>
      </pc:docMkLst>
      <pc:sldChg chg="addSp modSp addAnim">
        <pc:chgData name="Lorena Stabins" userId="S::lstabins@bocesmaars.org::09edf560-2360-4631-84fd-f7d20ee021aa" providerId="AD" clId="Web-{795925C1-1DB8-FA7B-EE10-33C3C97B3F09}" dt="2023-10-16T17:32:25.565" v="7" actId="1076"/>
        <pc:sldMkLst>
          <pc:docMk/>
          <pc:sldMk cId="2658532158" sldId="831"/>
        </pc:sldMkLst>
        <pc:spChg chg="mod">
          <ac:chgData name="Lorena Stabins" userId="S::lstabins@bocesmaars.org::09edf560-2360-4631-84fd-f7d20ee021aa" providerId="AD" clId="Web-{795925C1-1DB8-FA7B-EE10-33C3C97B3F09}" dt="2023-10-16T17:31:08.234" v="2" actId="20577"/>
          <ac:spMkLst>
            <pc:docMk/>
            <pc:sldMk cId="2658532158" sldId="831"/>
            <ac:spMk id="3" creationId="{254531B2-7699-790D-24DB-45B238E1D1E3}"/>
          </ac:spMkLst>
        </pc:spChg>
        <pc:picChg chg="add mod">
          <ac:chgData name="Lorena Stabins" userId="S::lstabins@bocesmaars.org::09edf560-2360-4631-84fd-f7d20ee021aa" providerId="AD" clId="Web-{795925C1-1DB8-FA7B-EE10-33C3C97B3F09}" dt="2023-10-16T17:32:25.565" v="7" actId="1076"/>
          <ac:picMkLst>
            <pc:docMk/>
            <pc:sldMk cId="2658532158" sldId="831"/>
            <ac:picMk id="5" creationId="{F0A82258-D1B1-AC68-B600-F7D76FDA81AF}"/>
          </ac:picMkLst>
        </pc:picChg>
      </pc:sldChg>
    </pc:docChg>
  </pc:docChgLst>
  <pc:docChgLst>
    <pc:chgData name="Ryan Maier" userId="S::rmaier@bocesmaars.org::86d7282d-a2ca-4070-b274-97cf0a07a698" providerId="AD" clId="Web-{1CFC5AA5-4560-45E6-93FF-056E7802B708}"/>
    <pc:docChg chg="modSld">
      <pc:chgData name="Ryan Maier" userId="S::rmaier@bocesmaars.org::86d7282d-a2ca-4070-b274-97cf0a07a698" providerId="AD" clId="Web-{1CFC5AA5-4560-45E6-93FF-056E7802B708}" dt="2024-09-26T19:13:32.318" v="11" actId="20577"/>
      <pc:docMkLst>
        <pc:docMk/>
      </pc:docMkLst>
      <pc:sldChg chg="modSp">
        <pc:chgData name="Ryan Maier" userId="S::rmaier@bocesmaars.org::86d7282d-a2ca-4070-b274-97cf0a07a698" providerId="AD" clId="Web-{1CFC5AA5-4560-45E6-93FF-056E7802B708}" dt="2024-09-26T19:13:32.318" v="11" actId="20577"/>
        <pc:sldMkLst>
          <pc:docMk/>
          <pc:sldMk cId="2845844601" sldId="861"/>
        </pc:sldMkLst>
        <pc:spChg chg="mod">
          <ac:chgData name="Ryan Maier" userId="S::rmaier@bocesmaars.org::86d7282d-a2ca-4070-b274-97cf0a07a698" providerId="AD" clId="Web-{1CFC5AA5-4560-45E6-93FF-056E7802B708}" dt="2024-09-26T19:13:32.318" v="11" actId="20577"/>
          <ac:spMkLst>
            <pc:docMk/>
            <pc:sldMk cId="2845844601" sldId="861"/>
            <ac:spMk id="3" creationId="{81896CF1-54B9-24C8-813A-BA3FE8ED1774}"/>
          </ac:spMkLst>
        </pc:spChg>
      </pc:sldChg>
    </pc:docChg>
  </pc:docChgLst>
  <pc:docChgLst>
    <pc:chgData name="Patricia Zeiner" userId="S::pzeiner@bocesmaars.org::4e19faa8-5444-47f4-82da-737d2afef152" providerId="AD" clId="Web-{6D62B18F-DF7E-4564-9541-F1D9CCE19E65}"/>
    <pc:docChg chg="modSld">
      <pc:chgData name="Patricia Zeiner" userId="S::pzeiner@bocesmaars.org::4e19faa8-5444-47f4-82da-737d2afef152" providerId="AD" clId="Web-{6D62B18F-DF7E-4564-9541-F1D9CCE19E65}" dt="2022-09-28T18:33:27.500" v="17" actId="20577"/>
      <pc:docMkLst>
        <pc:docMk/>
      </pc:docMkLst>
      <pc:sldChg chg="modSp">
        <pc:chgData name="Patricia Zeiner" userId="S::pzeiner@bocesmaars.org::4e19faa8-5444-47f4-82da-737d2afef152" providerId="AD" clId="Web-{6D62B18F-DF7E-4564-9541-F1D9CCE19E65}" dt="2022-09-28T18:33:27.500" v="17" actId="20577"/>
        <pc:sldMkLst>
          <pc:docMk/>
          <pc:sldMk cId="1645055642" sldId="703"/>
        </pc:sldMkLst>
        <pc:spChg chg="mod">
          <ac:chgData name="Patricia Zeiner" userId="S::pzeiner@bocesmaars.org::4e19faa8-5444-47f4-82da-737d2afef152" providerId="AD" clId="Web-{6D62B18F-DF7E-4564-9541-F1D9CCE19E65}" dt="2022-09-28T18:33:27.500" v="17" actId="20577"/>
          <ac:spMkLst>
            <pc:docMk/>
            <pc:sldMk cId="1645055642" sldId="703"/>
            <ac:spMk id="4" creationId="{00000000-0000-0000-0000-000000000000}"/>
          </ac:spMkLst>
        </pc:spChg>
      </pc:sldChg>
    </pc:docChg>
  </pc:docChgLst>
  <pc:docChgLst>
    <pc:chgData name="Laurie Hazard" userId="S::lhazard@bocesmaars.org::71b497eb-3eb3-47bd-8872-e714f38e3320" providerId="AD" clId="Web-{6A2111EE-5645-4E98-B4AD-FAD422BA5FB6}"/>
    <pc:docChg chg="modSld">
      <pc:chgData name="Laurie Hazard" userId="S::lhazard@bocesmaars.org::71b497eb-3eb3-47bd-8872-e714f38e3320" providerId="AD" clId="Web-{6A2111EE-5645-4E98-B4AD-FAD422BA5FB6}" dt="2023-10-11T18:05:28.252" v="4" actId="20577"/>
      <pc:docMkLst>
        <pc:docMk/>
      </pc:docMkLst>
      <pc:sldChg chg="modSp">
        <pc:chgData name="Laurie Hazard" userId="S::lhazard@bocesmaars.org::71b497eb-3eb3-47bd-8872-e714f38e3320" providerId="AD" clId="Web-{6A2111EE-5645-4E98-B4AD-FAD422BA5FB6}" dt="2023-10-11T18:00:15.833" v="2" actId="20577"/>
        <pc:sldMkLst>
          <pc:docMk/>
          <pc:sldMk cId="509220980" sldId="685"/>
        </pc:sldMkLst>
        <pc:spChg chg="mod">
          <ac:chgData name="Laurie Hazard" userId="S::lhazard@bocesmaars.org::71b497eb-3eb3-47bd-8872-e714f38e3320" providerId="AD" clId="Web-{6A2111EE-5645-4E98-B4AD-FAD422BA5FB6}" dt="2023-10-11T18:00:15.833" v="2" actId="20577"/>
          <ac:spMkLst>
            <pc:docMk/>
            <pc:sldMk cId="509220980" sldId="685"/>
            <ac:spMk id="7" creationId="{00000000-0000-0000-0000-000000000000}"/>
          </ac:spMkLst>
        </pc:spChg>
      </pc:sldChg>
      <pc:sldChg chg="modSp">
        <pc:chgData name="Laurie Hazard" userId="S::lhazard@bocesmaars.org::71b497eb-3eb3-47bd-8872-e714f38e3320" providerId="AD" clId="Web-{6A2111EE-5645-4E98-B4AD-FAD422BA5FB6}" dt="2023-10-11T18:05:28.252" v="4" actId="20577"/>
        <pc:sldMkLst>
          <pc:docMk/>
          <pc:sldMk cId="863572420" sldId="701"/>
        </pc:sldMkLst>
        <pc:spChg chg="mod">
          <ac:chgData name="Laurie Hazard" userId="S::lhazard@bocesmaars.org::71b497eb-3eb3-47bd-8872-e714f38e3320" providerId="AD" clId="Web-{6A2111EE-5645-4E98-B4AD-FAD422BA5FB6}" dt="2023-10-11T18:05:28.252" v="4" actId="20577"/>
          <ac:spMkLst>
            <pc:docMk/>
            <pc:sldMk cId="863572420" sldId="701"/>
            <ac:spMk id="7" creationId="{00000000-0000-0000-0000-000000000000}"/>
          </ac:spMkLst>
        </pc:spChg>
      </pc:sldChg>
    </pc:docChg>
  </pc:docChgLst>
  <pc:docChgLst>
    <pc:chgData name="Mari-Ellen Maloney" userId="S::mmaloney@bocesmaars.org::f72d0205-3f19-4bd4-baea-dc60be18cfaf" providerId="AD" clId="Web-{13D9E188-DD70-4545-8BCF-7E22ACDACABA}"/>
    <pc:docChg chg="modSld">
      <pc:chgData name="Mari-Ellen Maloney" userId="S::mmaloney@bocesmaars.org::f72d0205-3f19-4bd4-baea-dc60be18cfaf" providerId="AD" clId="Web-{13D9E188-DD70-4545-8BCF-7E22ACDACABA}" dt="2023-10-10T17:57:56.617" v="265" actId="20577"/>
      <pc:docMkLst>
        <pc:docMk/>
      </pc:docMkLst>
      <pc:sldChg chg="modSp">
        <pc:chgData name="Mari-Ellen Maloney" userId="S::mmaloney@bocesmaars.org::f72d0205-3f19-4bd4-baea-dc60be18cfaf" providerId="AD" clId="Web-{13D9E188-DD70-4545-8BCF-7E22ACDACABA}" dt="2023-10-10T17:57:56.617" v="265" actId="20577"/>
        <pc:sldMkLst>
          <pc:docMk/>
          <pc:sldMk cId="475380004" sldId="680"/>
        </pc:sldMkLst>
        <pc:spChg chg="mod">
          <ac:chgData name="Mari-Ellen Maloney" userId="S::mmaloney@bocesmaars.org::f72d0205-3f19-4bd4-baea-dc60be18cfaf" providerId="AD" clId="Web-{13D9E188-DD70-4545-8BCF-7E22ACDACABA}" dt="2023-10-10T17:57:56.617" v="265" actId="20577"/>
          <ac:spMkLst>
            <pc:docMk/>
            <pc:sldMk cId="475380004" sldId="680"/>
            <ac:spMk id="4" creationId="{00000000-0000-0000-0000-000000000000}"/>
          </ac:spMkLst>
        </pc:spChg>
      </pc:sldChg>
      <pc:sldChg chg="modSp">
        <pc:chgData name="Mari-Ellen Maloney" userId="S::mmaloney@bocesmaars.org::f72d0205-3f19-4bd4-baea-dc60be18cfaf" providerId="AD" clId="Web-{13D9E188-DD70-4545-8BCF-7E22ACDACABA}" dt="2023-10-10T17:56:21.880" v="253" actId="20577"/>
        <pc:sldMkLst>
          <pc:docMk/>
          <pc:sldMk cId="1241884536" sldId="743"/>
        </pc:sldMkLst>
        <pc:spChg chg="mod">
          <ac:chgData name="Mari-Ellen Maloney" userId="S::mmaloney@bocesmaars.org::f72d0205-3f19-4bd4-baea-dc60be18cfaf" providerId="AD" clId="Web-{13D9E188-DD70-4545-8BCF-7E22ACDACABA}" dt="2023-10-10T17:56:21.880" v="253" actId="20577"/>
          <ac:spMkLst>
            <pc:docMk/>
            <pc:sldMk cId="1241884536" sldId="743"/>
            <ac:spMk id="3" creationId="{A069271D-D45B-4F80-ABC5-8972EC5263D3}"/>
          </ac:spMkLst>
        </pc:spChg>
      </pc:sldChg>
    </pc:docChg>
  </pc:docChgLst>
  <pc:docChgLst>
    <pc:chgData name="Bridget Harris" userId="S::bharris@bocesmaars.org::1579d09f-f693-4322-ac32-1e50ffd83337" providerId="AD" clId="Web-{89EA5985-B6C5-47A0-A546-72472ED5EEC6}"/>
    <pc:docChg chg="addSld modSld modSection">
      <pc:chgData name="Bridget Harris" userId="S::bharris@bocesmaars.org::1579d09f-f693-4322-ac32-1e50ffd83337" providerId="AD" clId="Web-{89EA5985-B6C5-47A0-A546-72472ED5EEC6}" dt="2021-09-29T18:32:30.092" v="22" actId="20577"/>
      <pc:docMkLst>
        <pc:docMk/>
      </pc:docMkLst>
      <pc:sldChg chg="modSp">
        <pc:chgData name="Bridget Harris" userId="S::bharris@bocesmaars.org::1579d09f-f693-4322-ac32-1e50ffd83337" providerId="AD" clId="Web-{89EA5985-B6C5-47A0-A546-72472ED5EEC6}" dt="2021-09-29T18:32:00.294" v="4" actId="20577"/>
        <pc:sldMkLst>
          <pc:docMk/>
          <pc:sldMk cId="1771562510" sldId="493"/>
        </pc:sldMkLst>
        <pc:spChg chg="mod">
          <ac:chgData name="Bridget Harris" userId="S::bharris@bocesmaars.org::1579d09f-f693-4322-ac32-1e50ffd83337" providerId="AD" clId="Web-{89EA5985-B6C5-47A0-A546-72472ED5EEC6}" dt="2021-09-29T18:32:00.294" v="4" actId="20577"/>
          <ac:spMkLst>
            <pc:docMk/>
            <pc:sldMk cId="1771562510" sldId="493"/>
            <ac:spMk id="3" creationId="{00000000-0000-0000-0000-000000000000}"/>
          </ac:spMkLst>
        </pc:spChg>
      </pc:sldChg>
      <pc:sldChg chg="modSp new">
        <pc:chgData name="Bridget Harris" userId="S::bharris@bocesmaars.org::1579d09f-f693-4322-ac32-1e50ffd83337" providerId="AD" clId="Web-{89EA5985-B6C5-47A0-A546-72472ED5EEC6}" dt="2021-09-29T18:32:30.092" v="22" actId="20577"/>
        <pc:sldMkLst>
          <pc:docMk/>
          <pc:sldMk cId="3099733679" sldId="756"/>
        </pc:sldMkLst>
        <pc:spChg chg="mod">
          <ac:chgData name="Bridget Harris" userId="S::bharris@bocesmaars.org::1579d09f-f693-4322-ac32-1e50ffd83337" providerId="AD" clId="Web-{89EA5985-B6C5-47A0-A546-72472ED5EEC6}" dt="2021-09-29T16:05:57.753" v="1" actId="20577"/>
          <ac:spMkLst>
            <pc:docMk/>
            <pc:sldMk cId="3099733679" sldId="756"/>
            <ac:spMk id="2" creationId="{35AA0B4C-A9C0-4741-BCDC-ED4390B3BB94}"/>
          </ac:spMkLst>
        </pc:spChg>
        <pc:spChg chg="mod">
          <ac:chgData name="Bridget Harris" userId="S::bharris@bocesmaars.org::1579d09f-f693-4322-ac32-1e50ffd83337" providerId="AD" clId="Web-{89EA5985-B6C5-47A0-A546-72472ED5EEC6}" dt="2021-09-29T18:32:30.092" v="22" actId="20577"/>
          <ac:spMkLst>
            <pc:docMk/>
            <pc:sldMk cId="3099733679" sldId="756"/>
            <ac:spMk id="3" creationId="{FE285491-E2ED-4D4E-9D0B-9C3A0BF041A6}"/>
          </ac:spMkLst>
        </pc:spChg>
      </pc:sldChg>
    </pc:docChg>
  </pc:docChgLst>
  <pc:docChgLst>
    <pc:chgData name="Bridget Harris" userId="S::bharris@bocesmaars.org::1579d09f-f693-4322-ac32-1e50ffd83337" providerId="AD" clId="Web-{6279F641-38F0-404A-AA91-4604C5CDA5FE}"/>
    <pc:docChg chg="modSld">
      <pc:chgData name="Bridget Harris" userId="S::bharris@bocesmaars.org::1579d09f-f693-4322-ac32-1e50ffd83337" providerId="AD" clId="Web-{6279F641-38F0-404A-AA91-4604C5CDA5FE}" dt="2021-09-22T14:55:50.043" v="3" actId="20577"/>
      <pc:docMkLst>
        <pc:docMk/>
      </pc:docMkLst>
      <pc:sldChg chg="modSp">
        <pc:chgData name="Bridget Harris" userId="S::bharris@bocesmaars.org::1579d09f-f693-4322-ac32-1e50ffd83337" providerId="AD" clId="Web-{6279F641-38F0-404A-AA91-4604C5CDA5FE}" dt="2021-09-22T14:55:29.387" v="1" actId="20577"/>
        <pc:sldMkLst>
          <pc:docMk/>
          <pc:sldMk cId="0" sldId="383"/>
        </pc:sldMkLst>
        <pc:spChg chg="mod">
          <ac:chgData name="Bridget Harris" userId="S::bharris@bocesmaars.org::1579d09f-f693-4322-ac32-1e50ffd83337" providerId="AD" clId="Web-{6279F641-38F0-404A-AA91-4604C5CDA5FE}" dt="2021-09-22T14:55:29.387" v="1" actId="20577"/>
          <ac:spMkLst>
            <pc:docMk/>
            <pc:sldMk cId="0" sldId="383"/>
            <ac:spMk id="5" creationId="{00000000-0000-0000-0000-000000000000}"/>
          </ac:spMkLst>
        </pc:spChg>
      </pc:sldChg>
      <pc:sldChg chg="modSp">
        <pc:chgData name="Bridget Harris" userId="S::bharris@bocesmaars.org::1579d09f-f693-4322-ac32-1e50ffd83337" providerId="AD" clId="Web-{6279F641-38F0-404A-AA91-4604C5CDA5FE}" dt="2021-09-22T14:55:50.043" v="3" actId="20577"/>
        <pc:sldMkLst>
          <pc:docMk/>
          <pc:sldMk cId="3454656355" sldId="684"/>
        </pc:sldMkLst>
        <pc:spChg chg="mod">
          <ac:chgData name="Bridget Harris" userId="S::bharris@bocesmaars.org::1579d09f-f693-4322-ac32-1e50ffd83337" providerId="AD" clId="Web-{6279F641-38F0-404A-AA91-4604C5CDA5FE}" dt="2021-09-22T14:55:50.043" v="3" actId="20577"/>
          <ac:spMkLst>
            <pc:docMk/>
            <pc:sldMk cId="3454656355" sldId="684"/>
            <ac:spMk id="5" creationId="{00000000-0000-0000-0000-000000000000}"/>
          </ac:spMkLst>
        </pc:spChg>
      </pc:sldChg>
    </pc:docChg>
  </pc:docChgLst>
  <pc:docChgLst>
    <pc:chgData name="Ryan Maier" userId="S::rmaier@monroe2boces.org::86d7282d-a2ca-4070-b274-97cf0a07a698" providerId="AD" clId="Web-{1C396616-2C97-4222-952E-1FBFCACFC270}"/>
    <pc:docChg chg="modSld sldOrd">
      <pc:chgData name="Ryan Maier" userId="S::rmaier@monroe2boces.org::86d7282d-a2ca-4070-b274-97cf0a07a698" providerId="AD" clId="Web-{1C396616-2C97-4222-952E-1FBFCACFC270}" dt="2023-10-17T12:25:45.460" v="164" actId="20577"/>
      <pc:docMkLst>
        <pc:docMk/>
      </pc:docMkLst>
      <pc:sldChg chg="addSp delSp modSp">
        <pc:chgData name="Ryan Maier" userId="S::rmaier@monroe2boces.org::86d7282d-a2ca-4070-b274-97cf0a07a698" providerId="AD" clId="Web-{1C396616-2C97-4222-952E-1FBFCACFC270}" dt="2023-10-17T12:02:57.348" v="120" actId="1076"/>
        <pc:sldMkLst>
          <pc:docMk/>
          <pc:sldMk cId="0" sldId="382"/>
        </pc:sldMkLst>
        <pc:spChg chg="mod">
          <ac:chgData name="Ryan Maier" userId="S::rmaier@monroe2boces.org::86d7282d-a2ca-4070-b274-97cf0a07a698" providerId="AD" clId="Web-{1C396616-2C97-4222-952E-1FBFCACFC270}" dt="2023-10-17T12:00:48.470" v="61" actId="20577"/>
          <ac:spMkLst>
            <pc:docMk/>
            <pc:sldMk cId="0" sldId="382"/>
            <ac:spMk id="2" creationId="{00000000-0000-0000-0000-000000000000}"/>
          </ac:spMkLst>
        </pc:spChg>
        <pc:spChg chg="del mod">
          <ac:chgData name="Ryan Maier" userId="S::rmaier@monroe2boces.org::86d7282d-a2ca-4070-b274-97cf0a07a698" providerId="AD" clId="Web-{1C396616-2C97-4222-952E-1FBFCACFC270}" dt="2023-10-17T12:01:48.299" v="106"/>
          <ac:spMkLst>
            <pc:docMk/>
            <pc:sldMk cId="0" sldId="382"/>
            <ac:spMk id="3" creationId="{00000000-0000-0000-0000-000000000000}"/>
          </ac:spMkLst>
        </pc:spChg>
        <pc:spChg chg="add mod">
          <ac:chgData name="Ryan Maier" userId="S::rmaier@monroe2boces.org::86d7282d-a2ca-4070-b274-97cf0a07a698" providerId="AD" clId="Web-{1C396616-2C97-4222-952E-1FBFCACFC270}" dt="2023-10-17T12:01:38.549" v="102" actId="1076"/>
          <ac:spMkLst>
            <pc:docMk/>
            <pc:sldMk cId="0" sldId="382"/>
            <ac:spMk id="5" creationId="{809D4C49-D7C7-21D7-9206-81FE25FA3BFE}"/>
          </ac:spMkLst>
        </pc:spChg>
        <pc:spChg chg="add mod">
          <ac:chgData name="Ryan Maier" userId="S::rmaier@monroe2boces.org::86d7282d-a2ca-4070-b274-97cf0a07a698" providerId="AD" clId="Web-{1C396616-2C97-4222-952E-1FBFCACFC270}" dt="2023-10-17T12:01:41.424" v="103" actId="1076"/>
          <ac:spMkLst>
            <pc:docMk/>
            <pc:sldMk cId="0" sldId="382"/>
            <ac:spMk id="6" creationId="{3A69567D-8AC6-E80B-C71E-3ACFEEE0F861}"/>
          </ac:spMkLst>
        </pc:spChg>
        <pc:spChg chg="add mod">
          <ac:chgData name="Ryan Maier" userId="S::rmaier@monroe2boces.org::86d7282d-a2ca-4070-b274-97cf0a07a698" providerId="AD" clId="Web-{1C396616-2C97-4222-952E-1FBFCACFC270}" dt="2023-10-17T12:01:41.612" v="104" actId="1076"/>
          <ac:spMkLst>
            <pc:docMk/>
            <pc:sldMk cId="0" sldId="382"/>
            <ac:spMk id="7" creationId="{D19C6764-81ED-47F7-3FFE-2C698B9866F4}"/>
          </ac:spMkLst>
        </pc:spChg>
        <pc:spChg chg="add mod">
          <ac:chgData name="Ryan Maier" userId="S::rmaier@monroe2boces.org::86d7282d-a2ca-4070-b274-97cf0a07a698" providerId="AD" clId="Web-{1C396616-2C97-4222-952E-1FBFCACFC270}" dt="2023-10-17T12:02:57.348" v="120" actId="1076"/>
          <ac:spMkLst>
            <pc:docMk/>
            <pc:sldMk cId="0" sldId="382"/>
            <ac:spMk id="9" creationId="{7632135C-CEF1-2C2D-CA8D-628210E5BDF9}"/>
          </ac:spMkLst>
        </pc:spChg>
        <pc:picChg chg="mod">
          <ac:chgData name="Ryan Maier" userId="S::rmaier@monroe2boces.org::86d7282d-a2ca-4070-b274-97cf0a07a698" providerId="AD" clId="Web-{1C396616-2C97-4222-952E-1FBFCACFC270}" dt="2023-10-17T12:02:53.364" v="119" actId="1076"/>
          <ac:picMkLst>
            <pc:docMk/>
            <pc:sldMk cId="0" sldId="382"/>
            <ac:picMk id="4" creationId="{00000000-0000-0000-0000-000000000000}"/>
          </ac:picMkLst>
        </pc:picChg>
      </pc:sldChg>
      <pc:sldChg chg="ord">
        <pc:chgData name="Ryan Maier" userId="S::rmaier@monroe2boces.org::86d7282d-a2ca-4070-b274-97cf0a07a698" providerId="AD" clId="Web-{1C396616-2C97-4222-952E-1FBFCACFC270}" dt="2023-10-17T12:17:58.855" v="124"/>
        <pc:sldMkLst>
          <pc:docMk/>
          <pc:sldMk cId="0" sldId="383"/>
        </pc:sldMkLst>
      </pc:sldChg>
      <pc:sldChg chg="modSp">
        <pc:chgData name="Ryan Maier" userId="S::rmaier@monroe2boces.org::86d7282d-a2ca-4070-b274-97cf0a07a698" providerId="AD" clId="Web-{1C396616-2C97-4222-952E-1FBFCACFC270}" dt="2023-10-17T12:16:44.056" v="123" actId="20577"/>
        <pc:sldMkLst>
          <pc:docMk/>
          <pc:sldMk cId="3099733679" sldId="756"/>
        </pc:sldMkLst>
        <pc:spChg chg="mod">
          <ac:chgData name="Ryan Maier" userId="S::rmaier@monroe2boces.org::86d7282d-a2ca-4070-b274-97cf0a07a698" providerId="AD" clId="Web-{1C396616-2C97-4222-952E-1FBFCACFC270}" dt="2023-10-17T12:16:44.056" v="123" actId="20577"/>
          <ac:spMkLst>
            <pc:docMk/>
            <pc:sldMk cId="3099733679" sldId="756"/>
            <ac:spMk id="3" creationId="{FE285491-E2ED-4D4E-9D0B-9C3A0BF041A6}"/>
          </ac:spMkLst>
        </pc:spChg>
      </pc:sldChg>
      <pc:sldChg chg="modSp">
        <pc:chgData name="Ryan Maier" userId="S::rmaier@monroe2boces.org::86d7282d-a2ca-4070-b274-97cf0a07a698" providerId="AD" clId="Web-{1C396616-2C97-4222-952E-1FBFCACFC270}" dt="2023-10-17T12:25:45.460" v="164" actId="20577"/>
        <pc:sldMkLst>
          <pc:docMk/>
          <pc:sldMk cId="2484692338" sldId="779"/>
        </pc:sldMkLst>
        <pc:spChg chg="mod">
          <ac:chgData name="Ryan Maier" userId="S::rmaier@monroe2boces.org::86d7282d-a2ca-4070-b274-97cf0a07a698" providerId="AD" clId="Web-{1C396616-2C97-4222-952E-1FBFCACFC270}" dt="2023-10-17T12:25:45.460" v="164" actId="20577"/>
          <ac:spMkLst>
            <pc:docMk/>
            <pc:sldMk cId="2484692338" sldId="779"/>
            <ac:spMk id="2" creationId="{A55A31F9-07D3-9073-D17D-CC15C91CD131}"/>
          </ac:spMkLst>
        </pc:spChg>
      </pc:sldChg>
    </pc:docChg>
  </pc:docChgLst>
  <pc:docChgLst>
    <pc:chgData name="Mari-Ellen Maloney" userId="S::mmaloney@bocesmaars.org::f72d0205-3f19-4bd4-baea-dc60be18cfaf" providerId="AD" clId="Web-{9C701415-972F-4748-9308-47402E59C258}"/>
    <pc:docChg chg="modSld">
      <pc:chgData name="Mari-Ellen Maloney" userId="S::mmaloney@bocesmaars.org::f72d0205-3f19-4bd4-baea-dc60be18cfaf" providerId="AD" clId="Web-{9C701415-972F-4748-9308-47402E59C258}" dt="2022-10-06T15:12:00.078" v="1" actId="20577"/>
      <pc:docMkLst>
        <pc:docMk/>
      </pc:docMkLst>
      <pc:sldChg chg="modSp">
        <pc:chgData name="Mari-Ellen Maloney" userId="S::mmaloney@bocesmaars.org::f72d0205-3f19-4bd4-baea-dc60be18cfaf" providerId="AD" clId="Web-{9C701415-972F-4748-9308-47402E59C258}" dt="2022-10-06T15:12:00.078" v="1" actId="20577"/>
        <pc:sldMkLst>
          <pc:docMk/>
          <pc:sldMk cId="3414210874" sldId="791"/>
        </pc:sldMkLst>
        <pc:spChg chg="mod">
          <ac:chgData name="Mari-Ellen Maloney" userId="S::mmaloney@bocesmaars.org::f72d0205-3f19-4bd4-baea-dc60be18cfaf" providerId="AD" clId="Web-{9C701415-972F-4748-9308-47402E59C258}" dt="2022-10-06T15:12:00.078" v="1" actId="20577"/>
          <ac:spMkLst>
            <pc:docMk/>
            <pc:sldMk cId="3414210874" sldId="791"/>
            <ac:spMk id="3" creationId="{9243D7AF-B703-E2E6-834A-133FA60D84E4}"/>
          </ac:spMkLst>
        </pc:spChg>
      </pc:sldChg>
    </pc:docChg>
  </pc:docChgLst>
  <pc:docChgLst>
    <pc:chgData name="Kerri Baxendell" userId="S::kbaxende@bocesmaars.org::4bc58c94-e39f-4a22-b3e0-4aeb25e8f175" providerId="AD" clId="Web-{F4048675-BE57-48A8-84DD-33528C1CEB48}"/>
    <pc:docChg chg="modSld">
      <pc:chgData name="Kerri Baxendell" userId="S::kbaxende@bocesmaars.org::4bc58c94-e39f-4a22-b3e0-4aeb25e8f175" providerId="AD" clId="Web-{F4048675-BE57-48A8-84DD-33528C1CEB48}" dt="2022-10-05T19:32:38.361" v="39"/>
      <pc:docMkLst>
        <pc:docMk/>
      </pc:docMkLst>
      <pc:sldChg chg="modNotes">
        <pc:chgData name="Kerri Baxendell" userId="S::kbaxende@bocesmaars.org::4bc58c94-e39f-4a22-b3e0-4aeb25e8f175" providerId="AD" clId="Web-{F4048675-BE57-48A8-84DD-33528C1CEB48}" dt="2022-10-05T19:32:38.361" v="39"/>
        <pc:sldMkLst>
          <pc:docMk/>
          <pc:sldMk cId="2327577368" sldId="764"/>
        </pc:sldMkLst>
      </pc:sldChg>
    </pc:docChg>
  </pc:docChgLst>
  <pc:docChgLst>
    <pc:chgData name="Patricia Zeiner" userId="S::pzeiner@bocesmaars.org::4e19faa8-5444-47f4-82da-737d2afef152" providerId="AD" clId="Web-{BDE57291-12EF-4AFD-B08E-D9C64BE3B62A}"/>
    <pc:docChg chg="addSld delSld modSld modSection">
      <pc:chgData name="Patricia Zeiner" userId="S::pzeiner@bocesmaars.org::4e19faa8-5444-47f4-82da-737d2afef152" providerId="AD" clId="Web-{BDE57291-12EF-4AFD-B08E-D9C64BE3B62A}" dt="2022-09-28T18:24:44.845" v="73" actId="20577"/>
      <pc:docMkLst>
        <pc:docMk/>
      </pc:docMkLst>
      <pc:sldChg chg="modSp">
        <pc:chgData name="Patricia Zeiner" userId="S::pzeiner@bocesmaars.org::4e19faa8-5444-47f4-82da-737d2afef152" providerId="AD" clId="Web-{BDE57291-12EF-4AFD-B08E-D9C64BE3B62A}" dt="2022-09-28T18:24:44.845" v="73" actId="20577"/>
        <pc:sldMkLst>
          <pc:docMk/>
          <pc:sldMk cId="1645055642" sldId="703"/>
        </pc:sldMkLst>
        <pc:spChg chg="mod">
          <ac:chgData name="Patricia Zeiner" userId="S::pzeiner@bocesmaars.org::4e19faa8-5444-47f4-82da-737d2afef152" providerId="AD" clId="Web-{BDE57291-12EF-4AFD-B08E-D9C64BE3B62A}" dt="2022-09-28T18:24:44.845" v="73" actId="20577"/>
          <ac:spMkLst>
            <pc:docMk/>
            <pc:sldMk cId="1645055642" sldId="703"/>
            <ac:spMk id="4" creationId="{00000000-0000-0000-0000-000000000000}"/>
          </ac:spMkLst>
        </pc:spChg>
      </pc:sldChg>
      <pc:sldChg chg="del">
        <pc:chgData name="Patricia Zeiner" userId="S::pzeiner@bocesmaars.org::4e19faa8-5444-47f4-82da-737d2afef152" providerId="AD" clId="Web-{BDE57291-12EF-4AFD-B08E-D9C64BE3B62A}" dt="2022-09-28T17:59:35.186" v="0"/>
        <pc:sldMkLst>
          <pc:docMk/>
          <pc:sldMk cId="941256789" sldId="751"/>
        </pc:sldMkLst>
      </pc:sldChg>
      <pc:sldChg chg="del">
        <pc:chgData name="Patricia Zeiner" userId="S::pzeiner@bocesmaars.org::4e19faa8-5444-47f4-82da-737d2afef152" providerId="AD" clId="Web-{BDE57291-12EF-4AFD-B08E-D9C64BE3B62A}" dt="2022-09-28T18:00:33.220" v="2"/>
        <pc:sldMkLst>
          <pc:docMk/>
          <pc:sldMk cId="1547604071" sldId="757"/>
        </pc:sldMkLst>
      </pc:sldChg>
      <pc:sldChg chg="del">
        <pc:chgData name="Patricia Zeiner" userId="S::pzeiner@bocesmaars.org::4e19faa8-5444-47f4-82da-737d2afef152" providerId="AD" clId="Web-{BDE57291-12EF-4AFD-B08E-D9C64BE3B62A}" dt="2022-09-28T18:00:26.454" v="1"/>
        <pc:sldMkLst>
          <pc:docMk/>
          <pc:sldMk cId="2572175754" sldId="758"/>
        </pc:sldMkLst>
      </pc:sldChg>
      <pc:sldChg chg="modSp new">
        <pc:chgData name="Patricia Zeiner" userId="S::pzeiner@bocesmaars.org::4e19faa8-5444-47f4-82da-737d2afef152" providerId="AD" clId="Web-{BDE57291-12EF-4AFD-B08E-D9C64BE3B62A}" dt="2022-09-28T18:04:07.995" v="19" actId="20577"/>
        <pc:sldMkLst>
          <pc:docMk/>
          <pc:sldMk cId="1154986850" sldId="768"/>
        </pc:sldMkLst>
        <pc:spChg chg="mod">
          <ac:chgData name="Patricia Zeiner" userId="S::pzeiner@bocesmaars.org::4e19faa8-5444-47f4-82da-737d2afef152" providerId="AD" clId="Web-{BDE57291-12EF-4AFD-B08E-D9C64BE3B62A}" dt="2022-09-28T18:04:07.995" v="19" actId="20577"/>
          <ac:spMkLst>
            <pc:docMk/>
            <pc:sldMk cId="1154986850" sldId="768"/>
            <ac:spMk id="2" creationId="{D3FC60E4-81D3-FBA4-BAE7-39433D555EB5}"/>
          </ac:spMkLst>
        </pc:spChg>
      </pc:sldChg>
    </pc:docChg>
  </pc:docChgLst>
  <pc:docChgLst>
    <pc:chgData name="Kerri Baxendell" userId="S::kbaxende@bocesmaars.org::4bc58c94-e39f-4a22-b3e0-4aeb25e8f175" providerId="AD" clId="Web-{B5179F07-C4DF-454B-A336-FA6E7A21D5DB}"/>
    <pc:docChg chg="modSld">
      <pc:chgData name="Kerri Baxendell" userId="S::kbaxende@bocesmaars.org::4bc58c94-e39f-4a22-b3e0-4aeb25e8f175" providerId="AD" clId="Web-{B5179F07-C4DF-454B-A336-FA6E7A21D5DB}" dt="2022-09-26T14:36:57.119" v="1" actId="20577"/>
      <pc:docMkLst>
        <pc:docMk/>
      </pc:docMkLst>
      <pc:sldChg chg="modSp">
        <pc:chgData name="Kerri Baxendell" userId="S::kbaxende@bocesmaars.org::4bc58c94-e39f-4a22-b3e0-4aeb25e8f175" providerId="AD" clId="Web-{B5179F07-C4DF-454B-A336-FA6E7A21D5DB}" dt="2022-09-26T14:36:57.119" v="1" actId="20577"/>
        <pc:sldMkLst>
          <pc:docMk/>
          <pc:sldMk cId="72115219" sldId="732"/>
        </pc:sldMkLst>
        <pc:spChg chg="mod">
          <ac:chgData name="Kerri Baxendell" userId="S::kbaxende@bocesmaars.org::4bc58c94-e39f-4a22-b3e0-4aeb25e8f175" providerId="AD" clId="Web-{B5179F07-C4DF-454B-A336-FA6E7A21D5DB}" dt="2022-09-26T14:36:57.119" v="1" actId="20577"/>
          <ac:spMkLst>
            <pc:docMk/>
            <pc:sldMk cId="72115219" sldId="732"/>
            <ac:spMk id="6" creationId="{00000000-0000-0000-0000-000000000000}"/>
          </ac:spMkLst>
        </pc:spChg>
      </pc:sldChg>
    </pc:docChg>
  </pc:docChgLst>
  <pc:docChgLst>
    <pc:chgData name="Patricia Zeiner" userId="S::pzeiner@bocesmaars.org::4e19faa8-5444-47f4-82da-737d2afef152" providerId="AD" clId="Web-{9D1D947A-3572-42F8-5F76-ED405E01A01E}"/>
    <pc:docChg chg="modSld sldOrd">
      <pc:chgData name="Patricia Zeiner" userId="S::pzeiner@bocesmaars.org::4e19faa8-5444-47f4-82da-737d2afef152" providerId="AD" clId="Web-{9D1D947A-3572-42F8-5F76-ED405E01A01E}" dt="2024-09-23T19:30:30.700" v="96" actId="20577"/>
      <pc:docMkLst>
        <pc:docMk/>
      </pc:docMkLst>
      <pc:sldChg chg="modSp">
        <pc:chgData name="Patricia Zeiner" userId="S::pzeiner@bocesmaars.org::4e19faa8-5444-47f4-82da-737d2afef152" providerId="AD" clId="Web-{9D1D947A-3572-42F8-5F76-ED405E01A01E}" dt="2024-09-23T19:30:15.434" v="95" actId="20577"/>
        <pc:sldMkLst>
          <pc:docMk/>
          <pc:sldMk cId="2576249577" sldId="700"/>
        </pc:sldMkLst>
        <pc:spChg chg="mod">
          <ac:chgData name="Patricia Zeiner" userId="S::pzeiner@bocesmaars.org::4e19faa8-5444-47f4-82da-737d2afef152" providerId="AD" clId="Web-{9D1D947A-3572-42F8-5F76-ED405E01A01E}" dt="2024-09-23T19:30:15.434" v="95" actId="20577"/>
          <ac:spMkLst>
            <pc:docMk/>
            <pc:sldMk cId="2576249577" sldId="700"/>
            <ac:spMk id="7" creationId="{00000000-0000-0000-0000-000000000000}"/>
          </ac:spMkLst>
        </pc:spChg>
      </pc:sldChg>
      <pc:sldChg chg="modSp">
        <pc:chgData name="Patricia Zeiner" userId="S::pzeiner@bocesmaars.org::4e19faa8-5444-47f4-82da-737d2afef152" providerId="AD" clId="Web-{9D1D947A-3572-42F8-5F76-ED405E01A01E}" dt="2024-09-23T18:30:15.802" v="80" actId="20577"/>
        <pc:sldMkLst>
          <pc:docMk/>
          <pc:sldMk cId="1645055642" sldId="703"/>
        </pc:sldMkLst>
        <pc:spChg chg="mod">
          <ac:chgData name="Patricia Zeiner" userId="S::pzeiner@bocesmaars.org::4e19faa8-5444-47f4-82da-737d2afef152" providerId="AD" clId="Web-{9D1D947A-3572-42F8-5F76-ED405E01A01E}" dt="2024-09-23T18:30:15.802" v="80" actId="20577"/>
          <ac:spMkLst>
            <pc:docMk/>
            <pc:sldMk cId="1645055642" sldId="703"/>
            <ac:spMk id="4" creationId="{00000000-0000-0000-0000-000000000000}"/>
          </ac:spMkLst>
        </pc:spChg>
      </pc:sldChg>
      <pc:sldChg chg="ord">
        <pc:chgData name="Patricia Zeiner" userId="S::pzeiner@bocesmaars.org::4e19faa8-5444-47f4-82da-737d2afef152" providerId="AD" clId="Web-{9D1D947A-3572-42F8-5F76-ED405E01A01E}" dt="2024-09-23T18:30:16.005" v="81"/>
        <pc:sldMkLst>
          <pc:docMk/>
          <pc:sldMk cId="880848207" sldId="704"/>
        </pc:sldMkLst>
      </pc:sldChg>
      <pc:sldChg chg="modSp">
        <pc:chgData name="Patricia Zeiner" userId="S::pzeiner@bocesmaars.org::4e19faa8-5444-47f4-82da-737d2afef152" providerId="AD" clId="Web-{9D1D947A-3572-42F8-5F76-ED405E01A01E}" dt="2024-09-23T19:30:30.700" v="96" actId="20577"/>
        <pc:sldMkLst>
          <pc:docMk/>
          <pc:sldMk cId="1154986850" sldId="768"/>
        </pc:sldMkLst>
        <pc:spChg chg="mod">
          <ac:chgData name="Patricia Zeiner" userId="S::pzeiner@bocesmaars.org::4e19faa8-5444-47f4-82da-737d2afef152" providerId="AD" clId="Web-{9D1D947A-3572-42F8-5F76-ED405E01A01E}" dt="2024-09-23T19:28:21.790" v="88" actId="20577"/>
          <ac:spMkLst>
            <pc:docMk/>
            <pc:sldMk cId="1154986850" sldId="768"/>
            <ac:spMk id="2" creationId="{D3FC60E4-81D3-FBA4-BAE7-39433D555EB5}"/>
          </ac:spMkLst>
        </pc:spChg>
        <pc:spChg chg="mod">
          <ac:chgData name="Patricia Zeiner" userId="S::pzeiner@bocesmaars.org::4e19faa8-5444-47f4-82da-737d2afef152" providerId="AD" clId="Web-{9D1D947A-3572-42F8-5F76-ED405E01A01E}" dt="2024-09-23T19:30:30.700" v="96" actId="20577"/>
          <ac:spMkLst>
            <pc:docMk/>
            <pc:sldMk cId="1154986850" sldId="768"/>
            <ac:spMk id="3" creationId="{1A7A5A5F-F7E4-5CE7-FB46-1F589524765A}"/>
          </ac:spMkLst>
        </pc:spChg>
      </pc:sldChg>
    </pc:docChg>
  </pc:docChgLst>
  <pc:docChgLst>
    <pc:chgData name="Kerri Baxendell" userId="S::kbaxende@bocesmaars.org::4bc58c94-e39f-4a22-b3e0-4aeb25e8f175" providerId="AD" clId="Web-{D08C426B-6C54-D0B7-74D8-2FFAB99171E3}"/>
    <pc:docChg chg="modSld">
      <pc:chgData name="Kerri Baxendell" userId="S::kbaxende@bocesmaars.org::4bc58c94-e39f-4a22-b3e0-4aeb25e8f175" providerId="AD" clId="Web-{D08C426B-6C54-D0B7-74D8-2FFAB99171E3}" dt="2021-09-30T12:02:51.142" v="4" actId="20577"/>
      <pc:docMkLst>
        <pc:docMk/>
      </pc:docMkLst>
      <pc:sldChg chg="modSp">
        <pc:chgData name="Kerri Baxendell" userId="S::kbaxende@bocesmaars.org::4bc58c94-e39f-4a22-b3e0-4aeb25e8f175" providerId="AD" clId="Web-{D08C426B-6C54-D0B7-74D8-2FFAB99171E3}" dt="2021-09-30T12:02:51.142" v="4" actId="20577"/>
        <pc:sldMkLst>
          <pc:docMk/>
          <pc:sldMk cId="72115219" sldId="732"/>
        </pc:sldMkLst>
        <pc:spChg chg="mod">
          <ac:chgData name="Kerri Baxendell" userId="S::kbaxende@bocesmaars.org::4bc58c94-e39f-4a22-b3e0-4aeb25e8f175" providerId="AD" clId="Web-{D08C426B-6C54-D0B7-74D8-2FFAB99171E3}" dt="2021-09-30T12:02:51.142" v="4" actId="20577"/>
          <ac:spMkLst>
            <pc:docMk/>
            <pc:sldMk cId="72115219" sldId="732"/>
            <ac:spMk id="6" creationId="{00000000-0000-0000-0000-000000000000}"/>
          </ac:spMkLst>
        </pc:spChg>
      </pc:sldChg>
    </pc:docChg>
  </pc:docChgLst>
  <pc:docChgLst>
    <pc:chgData name="Kerri Baxendell" userId="4bc58c94-e39f-4a22-b3e0-4aeb25e8f175" providerId="ADAL" clId="{7980FEE3-6D6E-4DD7-B13E-19C3DFE348CC}"/>
    <pc:docChg chg="undo custSel addSld delSld modSld sldOrd modSection modNotesMaster modHandout">
      <pc:chgData name="Kerri Baxendell" userId="4bc58c94-e39f-4a22-b3e0-4aeb25e8f175" providerId="ADAL" clId="{7980FEE3-6D6E-4DD7-B13E-19C3DFE348CC}" dt="2022-10-06T15:53:58.610" v="4043" actId="20577"/>
      <pc:docMkLst>
        <pc:docMk/>
      </pc:docMkLst>
      <pc:sldChg chg="modNotes">
        <pc:chgData name="Kerri Baxendell" userId="4bc58c94-e39f-4a22-b3e0-4aeb25e8f175" providerId="ADAL" clId="{7980FEE3-6D6E-4DD7-B13E-19C3DFE348CC}" dt="2022-10-05T17:15:48.446" v="2134"/>
        <pc:sldMkLst>
          <pc:docMk/>
          <pc:sldMk cId="0" sldId="382"/>
        </pc:sldMkLst>
      </pc:sldChg>
      <pc:sldChg chg="modNotes">
        <pc:chgData name="Kerri Baxendell" userId="4bc58c94-e39f-4a22-b3e0-4aeb25e8f175" providerId="ADAL" clId="{7980FEE3-6D6E-4DD7-B13E-19C3DFE348CC}" dt="2022-10-05T17:15:48.446" v="2134"/>
        <pc:sldMkLst>
          <pc:docMk/>
          <pc:sldMk cId="0" sldId="383"/>
        </pc:sldMkLst>
      </pc:sldChg>
      <pc:sldChg chg="modNotes">
        <pc:chgData name="Kerri Baxendell" userId="4bc58c94-e39f-4a22-b3e0-4aeb25e8f175" providerId="ADAL" clId="{7980FEE3-6D6E-4DD7-B13E-19C3DFE348CC}" dt="2022-10-05T17:15:48.446" v="2134"/>
        <pc:sldMkLst>
          <pc:docMk/>
          <pc:sldMk cId="1771562510" sldId="493"/>
        </pc:sldMkLst>
      </pc:sldChg>
      <pc:sldChg chg="modNotes">
        <pc:chgData name="Kerri Baxendell" userId="4bc58c94-e39f-4a22-b3e0-4aeb25e8f175" providerId="ADAL" clId="{7980FEE3-6D6E-4DD7-B13E-19C3DFE348CC}" dt="2022-10-05T17:15:48.446" v="2134"/>
        <pc:sldMkLst>
          <pc:docMk/>
          <pc:sldMk cId="509220980" sldId="685"/>
        </pc:sldMkLst>
      </pc:sldChg>
      <pc:sldChg chg="modNotes">
        <pc:chgData name="Kerri Baxendell" userId="4bc58c94-e39f-4a22-b3e0-4aeb25e8f175" providerId="ADAL" clId="{7980FEE3-6D6E-4DD7-B13E-19C3DFE348CC}" dt="2022-10-05T17:15:48.446" v="2134"/>
        <pc:sldMkLst>
          <pc:docMk/>
          <pc:sldMk cId="2894486974" sldId="686"/>
        </pc:sldMkLst>
      </pc:sldChg>
      <pc:sldChg chg="modNotes">
        <pc:chgData name="Kerri Baxendell" userId="4bc58c94-e39f-4a22-b3e0-4aeb25e8f175" providerId="ADAL" clId="{7980FEE3-6D6E-4DD7-B13E-19C3DFE348CC}" dt="2022-10-05T17:15:48.446" v="2134"/>
        <pc:sldMkLst>
          <pc:docMk/>
          <pc:sldMk cId="2651979541" sldId="687"/>
        </pc:sldMkLst>
      </pc:sldChg>
      <pc:sldChg chg="modNotes">
        <pc:chgData name="Kerri Baxendell" userId="4bc58c94-e39f-4a22-b3e0-4aeb25e8f175" providerId="ADAL" clId="{7980FEE3-6D6E-4DD7-B13E-19C3DFE348CC}" dt="2022-10-05T17:15:48.446" v="2134"/>
        <pc:sldMkLst>
          <pc:docMk/>
          <pc:sldMk cId="4275683728" sldId="693"/>
        </pc:sldMkLst>
      </pc:sldChg>
      <pc:sldChg chg="modNotes">
        <pc:chgData name="Kerri Baxendell" userId="4bc58c94-e39f-4a22-b3e0-4aeb25e8f175" providerId="ADAL" clId="{7980FEE3-6D6E-4DD7-B13E-19C3DFE348CC}" dt="2022-10-05T17:15:48.446" v="2134"/>
        <pc:sldMkLst>
          <pc:docMk/>
          <pc:sldMk cId="3672237111" sldId="699"/>
        </pc:sldMkLst>
      </pc:sldChg>
      <pc:sldChg chg="modNotes">
        <pc:chgData name="Kerri Baxendell" userId="4bc58c94-e39f-4a22-b3e0-4aeb25e8f175" providerId="ADAL" clId="{7980FEE3-6D6E-4DD7-B13E-19C3DFE348CC}" dt="2022-10-05T17:15:48.446" v="2134"/>
        <pc:sldMkLst>
          <pc:docMk/>
          <pc:sldMk cId="2576249577" sldId="700"/>
        </pc:sldMkLst>
      </pc:sldChg>
      <pc:sldChg chg="modNotes">
        <pc:chgData name="Kerri Baxendell" userId="4bc58c94-e39f-4a22-b3e0-4aeb25e8f175" providerId="ADAL" clId="{7980FEE3-6D6E-4DD7-B13E-19C3DFE348CC}" dt="2022-10-05T17:15:48.446" v="2134"/>
        <pc:sldMkLst>
          <pc:docMk/>
          <pc:sldMk cId="863572420" sldId="701"/>
        </pc:sldMkLst>
      </pc:sldChg>
      <pc:sldChg chg="modNotes">
        <pc:chgData name="Kerri Baxendell" userId="4bc58c94-e39f-4a22-b3e0-4aeb25e8f175" providerId="ADAL" clId="{7980FEE3-6D6E-4DD7-B13E-19C3DFE348CC}" dt="2022-10-05T17:15:48.446" v="2134"/>
        <pc:sldMkLst>
          <pc:docMk/>
          <pc:sldMk cId="2215041359" sldId="702"/>
        </pc:sldMkLst>
      </pc:sldChg>
      <pc:sldChg chg="modNotes">
        <pc:chgData name="Kerri Baxendell" userId="4bc58c94-e39f-4a22-b3e0-4aeb25e8f175" providerId="ADAL" clId="{7980FEE3-6D6E-4DD7-B13E-19C3DFE348CC}" dt="2022-10-05T17:15:48.446" v="2134"/>
        <pc:sldMkLst>
          <pc:docMk/>
          <pc:sldMk cId="805680494" sldId="723"/>
        </pc:sldMkLst>
      </pc:sldChg>
      <pc:sldChg chg="ord modNotes modNotesTx">
        <pc:chgData name="Kerri Baxendell" userId="4bc58c94-e39f-4a22-b3e0-4aeb25e8f175" providerId="ADAL" clId="{7980FEE3-6D6E-4DD7-B13E-19C3DFE348CC}" dt="2022-10-05T17:15:48.446" v="2134"/>
        <pc:sldMkLst>
          <pc:docMk/>
          <pc:sldMk cId="2923766469" sldId="724"/>
        </pc:sldMkLst>
      </pc:sldChg>
      <pc:sldChg chg="modSp mod ord modNotes modNotesTx">
        <pc:chgData name="Kerri Baxendell" userId="4bc58c94-e39f-4a22-b3e0-4aeb25e8f175" providerId="ADAL" clId="{7980FEE3-6D6E-4DD7-B13E-19C3DFE348CC}" dt="2022-10-05T17:15:48.446" v="2134"/>
        <pc:sldMkLst>
          <pc:docMk/>
          <pc:sldMk cId="2000913943" sldId="727"/>
        </pc:sldMkLst>
        <pc:spChg chg="mod">
          <ac:chgData name="Kerri Baxendell" userId="4bc58c94-e39f-4a22-b3e0-4aeb25e8f175" providerId="ADAL" clId="{7980FEE3-6D6E-4DD7-B13E-19C3DFE348CC}" dt="2022-10-05T16:18:21.773" v="351" actId="20577"/>
          <ac:spMkLst>
            <pc:docMk/>
            <pc:sldMk cId="2000913943" sldId="727"/>
            <ac:spMk id="3" creationId="{00000000-0000-0000-0000-000000000000}"/>
          </ac:spMkLst>
        </pc:spChg>
      </pc:sldChg>
      <pc:sldChg chg="del">
        <pc:chgData name="Kerri Baxendell" userId="4bc58c94-e39f-4a22-b3e0-4aeb25e8f175" providerId="ADAL" clId="{7980FEE3-6D6E-4DD7-B13E-19C3DFE348CC}" dt="2022-09-26T14:43:15.874" v="171" actId="2696"/>
        <pc:sldMkLst>
          <pc:docMk/>
          <pc:sldMk cId="1665614075" sldId="730"/>
        </pc:sldMkLst>
      </pc:sldChg>
      <pc:sldChg chg="modSp mod ord modNotes modNotesTx">
        <pc:chgData name="Kerri Baxendell" userId="4bc58c94-e39f-4a22-b3e0-4aeb25e8f175" providerId="ADAL" clId="{7980FEE3-6D6E-4DD7-B13E-19C3DFE348CC}" dt="2022-10-05T17:15:48.446" v="2134"/>
        <pc:sldMkLst>
          <pc:docMk/>
          <pc:sldMk cId="3071675525" sldId="731"/>
        </pc:sldMkLst>
        <pc:spChg chg="mod">
          <ac:chgData name="Kerri Baxendell" userId="4bc58c94-e39f-4a22-b3e0-4aeb25e8f175" providerId="ADAL" clId="{7980FEE3-6D6E-4DD7-B13E-19C3DFE348CC}" dt="2022-10-05T17:07:00.641" v="2103" actId="2710"/>
          <ac:spMkLst>
            <pc:docMk/>
            <pc:sldMk cId="3071675525" sldId="731"/>
            <ac:spMk id="3" creationId="{00000000-0000-0000-0000-000000000000}"/>
          </ac:spMkLst>
        </pc:spChg>
        <pc:spChg chg="mod">
          <ac:chgData name="Kerri Baxendell" userId="4bc58c94-e39f-4a22-b3e0-4aeb25e8f175" providerId="ADAL" clId="{7980FEE3-6D6E-4DD7-B13E-19C3DFE348CC}" dt="2022-10-05T16:58:36.939" v="1958" actId="6549"/>
          <ac:spMkLst>
            <pc:docMk/>
            <pc:sldMk cId="3071675525" sldId="731"/>
            <ac:spMk id="7" creationId="{00000000-0000-0000-0000-000000000000}"/>
          </ac:spMkLst>
        </pc:spChg>
      </pc:sldChg>
      <pc:sldChg chg="ord modNotes">
        <pc:chgData name="Kerri Baxendell" userId="4bc58c94-e39f-4a22-b3e0-4aeb25e8f175" providerId="ADAL" clId="{7980FEE3-6D6E-4DD7-B13E-19C3DFE348CC}" dt="2022-10-05T17:15:48.446" v="2134"/>
        <pc:sldMkLst>
          <pc:docMk/>
          <pc:sldMk cId="72115219" sldId="732"/>
        </pc:sldMkLst>
      </pc:sldChg>
      <pc:sldChg chg="addSp delSp modSp mod ord modShow modNotes modNotesTx">
        <pc:chgData name="Kerri Baxendell" userId="4bc58c94-e39f-4a22-b3e0-4aeb25e8f175" providerId="ADAL" clId="{7980FEE3-6D6E-4DD7-B13E-19C3DFE348CC}" dt="2022-10-06T15:45:24.535" v="3718" actId="20577"/>
        <pc:sldMkLst>
          <pc:docMk/>
          <pc:sldMk cId="3160037242" sldId="741"/>
        </pc:sldMkLst>
        <pc:spChg chg="mod">
          <ac:chgData name="Kerri Baxendell" userId="4bc58c94-e39f-4a22-b3e0-4aeb25e8f175" providerId="ADAL" clId="{7980FEE3-6D6E-4DD7-B13E-19C3DFE348CC}" dt="2022-10-06T15:42:20.594" v="3569" actId="404"/>
          <ac:spMkLst>
            <pc:docMk/>
            <pc:sldMk cId="3160037242" sldId="741"/>
            <ac:spMk id="3" creationId="{00000000-0000-0000-0000-000000000000}"/>
          </ac:spMkLst>
        </pc:spChg>
        <pc:spChg chg="add del mod">
          <ac:chgData name="Kerri Baxendell" userId="4bc58c94-e39f-4a22-b3e0-4aeb25e8f175" providerId="ADAL" clId="{7980FEE3-6D6E-4DD7-B13E-19C3DFE348CC}" dt="2022-10-05T16:58:58.487" v="1962" actId="478"/>
          <ac:spMkLst>
            <pc:docMk/>
            <pc:sldMk cId="3160037242" sldId="741"/>
            <ac:spMk id="5" creationId="{55D99B76-6227-434B-BE4B-5219F15E53CB}"/>
          </ac:spMkLst>
        </pc:spChg>
        <pc:spChg chg="del">
          <ac:chgData name="Kerri Baxendell" userId="4bc58c94-e39f-4a22-b3e0-4aeb25e8f175" providerId="ADAL" clId="{7980FEE3-6D6E-4DD7-B13E-19C3DFE348CC}" dt="2022-10-05T16:58:49.484" v="1959" actId="478"/>
          <ac:spMkLst>
            <pc:docMk/>
            <pc:sldMk cId="3160037242" sldId="741"/>
            <ac:spMk id="7" creationId="{00000000-0000-0000-0000-000000000000}"/>
          </ac:spMkLst>
        </pc:spChg>
        <pc:spChg chg="add mod">
          <ac:chgData name="Kerri Baxendell" userId="4bc58c94-e39f-4a22-b3e0-4aeb25e8f175" providerId="ADAL" clId="{7980FEE3-6D6E-4DD7-B13E-19C3DFE348CC}" dt="2022-10-05T16:59:05.691" v="1973" actId="20577"/>
          <ac:spMkLst>
            <pc:docMk/>
            <pc:sldMk cId="3160037242" sldId="741"/>
            <ac:spMk id="8" creationId="{CDB2D330-57BA-41D9-9EEA-201BAFB87250}"/>
          </ac:spMkLst>
        </pc:spChg>
      </pc:sldChg>
      <pc:sldChg chg="modNotes">
        <pc:chgData name="Kerri Baxendell" userId="4bc58c94-e39f-4a22-b3e0-4aeb25e8f175" providerId="ADAL" clId="{7980FEE3-6D6E-4DD7-B13E-19C3DFE348CC}" dt="2022-10-05T17:15:48.446" v="2134"/>
        <pc:sldMkLst>
          <pc:docMk/>
          <pc:sldMk cId="1360617161" sldId="759"/>
        </pc:sldMkLst>
      </pc:sldChg>
      <pc:sldChg chg="modNotes">
        <pc:chgData name="Kerri Baxendell" userId="4bc58c94-e39f-4a22-b3e0-4aeb25e8f175" providerId="ADAL" clId="{7980FEE3-6D6E-4DD7-B13E-19C3DFE348CC}" dt="2022-10-05T17:15:48.446" v="2134"/>
        <pc:sldMkLst>
          <pc:docMk/>
          <pc:sldMk cId="700631554" sldId="760"/>
        </pc:sldMkLst>
      </pc:sldChg>
      <pc:sldChg chg="add del">
        <pc:chgData name="Kerri Baxendell" userId="4bc58c94-e39f-4a22-b3e0-4aeb25e8f175" providerId="ADAL" clId="{7980FEE3-6D6E-4DD7-B13E-19C3DFE348CC}" dt="2022-09-26T14:44:03.236" v="175" actId="2696"/>
        <pc:sldMkLst>
          <pc:docMk/>
          <pc:sldMk cId="1429929000" sldId="763"/>
        </pc:sldMkLst>
      </pc:sldChg>
      <pc:sldChg chg="addSp delSp modSp add del mod ord modShow modNotes modNotesTx">
        <pc:chgData name="Kerri Baxendell" userId="4bc58c94-e39f-4a22-b3e0-4aeb25e8f175" providerId="ADAL" clId="{7980FEE3-6D6E-4DD7-B13E-19C3DFE348CC}" dt="2022-10-06T15:33:41.557" v="3021" actId="2696"/>
        <pc:sldMkLst>
          <pc:docMk/>
          <pc:sldMk cId="2327577368" sldId="764"/>
        </pc:sldMkLst>
        <pc:spChg chg="mod">
          <ac:chgData name="Kerri Baxendell" userId="4bc58c94-e39f-4a22-b3e0-4aeb25e8f175" providerId="ADAL" clId="{7980FEE3-6D6E-4DD7-B13E-19C3DFE348CC}" dt="2022-10-06T15:11:14.648" v="3018" actId="20577"/>
          <ac:spMkLst>
            <pc:docMk/>
            <pc:sldMk cId="2327577368" sldId="764"/>
            <ac:spMk id="3" creationId="{00000000-0000-0000-0000-000000000000}"/>
          </ac:spMkLst>
        </pc:spChg>
        <pc:spChg chg="add del mod">
          <ac:chgData name="Kerri Baxendell" userId="4bc58c94-e39f-4a22-b3e0-4aeb25e8f175" providerId="ADAL" clId="{7980FEE3-6D6E-4DD7-B13E-19C3DFE348CC}" dt="2022-10-05T17:03:23.974" v="1978" actId="478"/>
          <ac:spMkLst>
            <pc:docMk/>
            <pc:sldMk cId="2327577368" sldId="764"/>
            <ac:spMk id="5" creationId="{643AF759-9D8D-40B8-9EB1-9B5BE3C09666}"/>
          </ac:spMkLst>
        </pc:spChg>
        <pc:spChg chg="del">
          <ac:chgData name="Kerri Baxendell" userId="4bc58c94-e39f-4a22-b3e0-4aeb25e8f175" providerId="ADAL" clId="{7980FEE3-6D6E-4DD7-B13E-19C3DFE348CC}" dt="2022-10-05T17:03:21.079" v="1977" actId="478"/>
          <ac:spMkLst>
            <pc:docMk/>
            <pc:sldMk cId="2327577368" sldId="764"/>
            <ac:spMk id="7" creationId="{00000000-0000-0000-0000-000000000000}"/>
          </ac:spMkLst>
        </pc:spChg>
        <pc:spChg chg="add mod">
          <ac:chgData name="Kerri Baxendell" userId="4bc58c94-e39f-4a22-b3e0-4aeb25e8f175" providerId="ADAL" clId="{7980FEE3-6D6E-4DD7-B13E-19C3DFE348CC}" dt="2022-10-05T17:03:24.524" v="1979"/>
          <ac:spMkLst>
            <pc:docMk/>
            <pc:sldMk cId="2327577368" sldId="764"/>
            <ac:spMk id="8" creationId="{5BB1329D-F48F-457F-A24C-75EF0E2DFA4C}"/>
          </ac:spMkLst>
        </pc:spChg>
      </pc:sldChg>
      <pc:sldChg chg="modSp add mod ord modNotes modNotesTx">
        <pc:chgData name="Kerri Baxendell" userId="4bc58c94-e39f-4a22-b3e0-4aeb25e8f175" providerId="ADAL" clId="{7980FEE3-6D6E-4DD7-B13E-19C3DFE348CC}" dt="2022-10-05T17:15:48.446" v="2134"/>
        <pc:sldMkLst>
          <pc:docMk/>
          <pc:sldMk cId="1654562539" sldId="765"/>
        </pc:sldMkLst>
        <pc:spChg chg="mod">
          <ac:chgData name="Kerri Baxendell" userId="4bc58c94-e39f-4a22-b3e0-4aeb25e8f175" providerId="ADAL" clId="{7980FEE3-6D6E-4DD7-B13E-19C3DFE348CC}" dt="2022-10-05T17:04:11.029" v="1990" actId="6549"/>
          <ac:spMkLst>
            <pc:docMk/>
            <pc:sldMk cId="1654562539" sldId="765"/>
            <ac:spMk id="3" creationId="{00000000-0000-0000-0000-000000000000}"/>
          </ac:spMkLst>
        </pc:spChg>
      </pc:sldChg>
      <pc:sldChg chg="modNotes">
        <pc:chgData name="Kerri Baxendell" userId="4bc58c94-e39f-4a22-b3e0-4aeb25e8f175" providerId="ADAL" clId="{7980FEE3-6D6E-4DD7-B13E-19C3DFE348CC}" dt="2022-10-05T17:15:48.446" v="2134"/>
        <pc:sldMkLst>
          <pc:docMk/>
          <pc:sldMk cId="2876993035" sldId="778"/>
        </pc:sldMkLst>
      </pc:sldChg>
      <pc:sldChg chg="addSp delSp modSp add mod ord modNotes">
        <pc:chgData name="Kerri Baxendell" userId="4bc58c94-e39f-4a22-b3e0-4aeb25e8f175" providerId="ADAL" clId="{7980FEE3-6D6E-4DD7-B13E-19C3DFE348CC}" dt="2022-10-05T17:15:48.446" v="2134"/>
        <pc:sldMkLst>
          <pc:docMk/>
          <pc:sldMk cId="2251184080" sldId="781"/>
        </pc:sldMkLst>
        <pc:spChg chg="mod">
          <ac:chgData name="Kerri Baxendell" userId="4bc58c94-e39f-4a22-b3e0-4aeb25e8f175" providerId="ADAL" clId="{7980FEE3-6D6E-4DD7-B13E-19C3DFE348CC}" dt="2022-10-05T17:10:11.320" v="2126" actId="113"/>
          <ac:spMkLst>
            <pc:docMk/>
            <pc:sldMk cId="2251184080" sldId="781"/>
            <ac:spMk id="3" creationId="{00000000-0000-0000-0000-000000000000}"/>
          </ac:spMkLst>
        </pc:spChg>
        <pc:spChg chg="add del mod">
          <ac:chgData name="Kerri Baxendell" userId="4bc58c94-e39f-4a22-b3e0-4aeb25e8f175" providerId="ADAL" clId="{7980FEE3-6D6E-4DD7-B13E-19C3DFE348CC}" dt="2022-10-05T17:03:32.378" v="1981" actId="478"/>
          <ac:spMkLst>
            <pc:docMk/>
            <pc:sldMk cId="2251184080" sldId="781"/>
            <ac:spMk id="5" creationId="{F062CFFF-1866-4DFF-B713-0DFC8F124CF8}"/>
          </ac:spMkLst>
        </pc:spChg>
        <pc:spChg chg="del">
          <ac:chgData name="Kerri Baxendell" userId="4bc58c94-e39f-4a22-b3e0-4aeb25e8f175" providerId="ADAL" clId="{7980FEE3-6D6E-4DD7-B13E-19C3DFE348CC}" dt="2022-10-05T17:03:29.820" v="1980" actId="478"/>
          <ac:spMkLst>
            <pc:docMk/>
            <pc:sldMk cId="2251184080" sldId="781"/>
            <ac:spMk id="7" creationId="{00000000-0000-0000-0000-000000000000}"/>
          </ac:spMkLst>
        </pc:spChg>
        <pc:spChg chg="add mod">
          <ac:chgData name="Kerri Baxendell" userId="4bc58c94-e39f-4a22-b3e0-4aeb25e8f175" providerId="ADAL" clId="{7980FEE3-6D6E-4DD7-B13E-19C3DFE348CC}" dt="2022-10-05T17:03:32.795" v="1982"/>
          <ac:spMkLst>
            <pc:docMk/>
            <pc:sldMk cId="2251184080" sldId="781"/>
            <ac:spMk id="8" creationId="{03192E52-A0DE-457C-82B9-6AE3B706E81D}"/>
          </ac:spMkLst>
        </pc:spChg>
      </pc:sldChg>
      <pc:sldChg chg="addSp modSp new mod ord modNotes modNotesTx">
        <pc:chgData name="Kerri Baxendell" userId="4bc58c94-e39f-4a22-b3e0-4aeb25e8f175" providerId="ADAL" clId="{7980FEE3-6D6E-4DD7-B13E-19C3DFE348CC}" dt="2022-10-06T15:53:58.610" v="4043" actId="20577"/>
        <pc:sldMkLst>
          <pc:docMk/>
          <pc:sldMk cId="1916132518" sldId="783"/>
        </pc:sldMkLst>
        <pc:picChg chg="add mod">
          <ac:chgData name="Kerri Baxendell" userId="4bc58c94-e39f-4a22-b3e0-4aeb25e8f175" providerId="ADAL" clId="{7980FEE3-6D6E-4DD7-B13E-19C3DFE348CC}" dt="2022-10-05T17:07:57.533" v="2107" actId="1076"/>
          <ac:picMkLst>
            <pc:docMk/>
            <pc:sldMk cId="1916132518" sldId="783"/>
            <ac:picMk id="4" creationId="{64EDFF6C-6A3F-4714-9AB5-69A6F714DF5E}"/>
          </ac:picMkLst>
        </pc:picChg>
      </pc:sldChg>
      <pc:sldChg chg="add del ord">
        <pc:chgData name="Kerri Baxendell" userId="4bc58c94-e39f-4a22-b3e0-4aeb25e8f175" providerId="ADAL" clId="{7980FEE3-6D6E-4DD7-B13E-19C3DFE348CC}" dt="2022-10-05T17:12:26.403" v="2130" actId="2696"/>
        <pc:sldMkLst>
          <pc:docMk/>
          <pc:sldMk cId="3856370000" sldId="784"/>
        </pc:sldMkLst>
      </pc:sldChg>
      <pc:sldChg chg="addSp modSp new mod modNotesTx">
        <pc:chgData name="Kerri Baxendell" userId="4bc58c94-e39f-4a22-b3e0-4aeb25e8f175" providerId="ADAL" clId="{7980FEE3-6D6E-4DD7-B13E-19C3DFE348CC}" dt="2022-10-06T15:53:10.602" v="4020" actId="1038"/>
        <pc:sldMkLst>
          <pc:docMk/>
          <pc:sldMk cId="790725972" sldId="794"/>
        </pc:sldMkLst>
        <pc:picChg chg="add mod">
          <ac:chgData name="Kerri Baxendell" userId="4bc58c94-e39f-4a22-b3e0-4aeb25e8f175" providerId="ADAL" clId="{7980FEE3-6D6E-4DD7-B13E-19C3DFE348CC}" dt="2022-10-06T15:53:10.602" v="4020" actId="1038"/>
          <ac:picMkLst>
            <pc:docMk/>
            <pc:sldMk cId="790725972" sldId="794"/>
            <ac:picMk id="4" creationId="{A2F0E607-C67C-47A6-A1F1-1A680E8455C1}"/>
          </ac:picMkLst>
        </pc:picChg>
      </pc:sldChg>
      <pc:sldChg chg="new del">
        <pc:chgData name="Kerri Baxendell" userId="4bc58c94-e39f-4a22-b3e0-4aeb25e8f175" providerId="ADAL" clId="{7980FEE3-6D6E-4DD7-B13E-19C3DFE348CC}" dt="2022-10-06T15:50:35.184" v="3720" actId="47"/>
        <pc:sldMkLst>
          <pc:docMk/>
          <pc:sldMk cId="1463750092" sldId="794"/>
        </pc:sldMkLst>
      </pc:sldChg>
    </pc:docChg>
  </pc:docChgLst>
  <pc:docChgLst>
    <pc:chgData name="Daron Lowell" userId="S::dlowell@bocesmaars.org::58a0b347-ed92-4d1c-a902-17c0b2e00ba5" providerId="AD" clId="Web-{227C57B5-6EE1-696D-A08F-261DADA0019F}"/>
    <pc:docChg chg="modSection">
      <pc:chgData name="Daron Lowell" userId="S::dlowell@bocesmaars.org::58a0b347-ed92-4d1c-a902-17c0b2e00ba5" providerId="AD" clId="Web-{227C57B5-6EE1-696D-A08F-261DADA0019F}" dt="2021-09-29T17:43:21.462" v="0"/>
      <pc:docMkLst>
        <pc:docMk/>
      </pc:docMkLst>
    </pc:docChg>
  </pc:docChgLst>
  <pc:docChgLst>
    <pc:chgData name="Kerri Baxendell" userId="S::kbaxende@bocesmaars.org::4bc58c94-e39f-4a22-b3e0-4aeb25e8f175" providerId="AD" clId="Web-{83BB69E5-8628-0A8E-1C9A-AE47AE1EB47C}"/>
    <pc:docChg chg="modSld">
      <pc:chgData name="Kerri Baxendell" userId="S::kbaxende@bocesmaars.org::4bc58c94-e39f-4a22-b3e0-4aeb25e8f175" providerId="AD" clId="Web-{83BB69E5-8628-0A8E-1C9A-AE47AE1EB47C}" dt="2024-09-30T18:24:11.307" v="25" actId="1076"/>
      <pc:docMkLst>
        <pc:docMk/>
      </pc:docMkLst>
      <pc:sldChg chg="addSp modSp">
        <pc:chgData name="Kerri Baxendell" userId="S::kbaxende@bocesmaars.org::4bc58c94-e39f-4a22-b3e0-4aeb25e8f175" providerId="AD" clId="Web-{83BB69E5-8628-0A8E-1C9A-AE47AE1EB47C}" dt="2024-09-30T18:24:11.307" v="25" actId="1076"/>
        <pc:sldMkLst>
          <pc:docMk/>
          <pc:sldMk cId="790725972" sldId="794"/>
        </pc:sldMkLst>
        <pc:spChg chg="add mod">
          <ac:chgData name="Kerri Baxendell" userId="S::kbaxende@bocesmaars.org::4bc58c94-e39f-4a22-b3e0-4aeb25e8f175" providerId="AD" clId="Web-{83BB69E5-8628-0A8E-1C9A-AE47AE1EB47C}" dt="2024-09-30T18:24:11.307" v="25" actId="1076"/>
          <ac:spMkLst>
            <pc:docMk/>
            <pc:sldMk cId="790725972" sldId="794"/>
            <ac:spMk id="3" creationId="{6A26733A-D829-FE9E-43F2-F3DC7BB84711}"/>
          </ac:spMkLst>
        </pc:spChg>
      </pc:sldChg>
    </pc:docChg>
  </pc:docChgLst>
  <pc:docChgLst>
    <pc:chgData name="Lorena Stabins" userId="S::lstabins@bocesmaars.org::09edf560-2360-4631-84fd-f7d20ee021aa" providerId="AD" clId="Web-{BCA636A6-64FC-4F27-FC87-9610D1DC9D6C}"/>
    <pc:docChg chg="addSld modSld modSection">
      <pc:chgData name="Lorena Stabins" userId="S::lstabins@bocesmaars.org::09edf560-2360-4631-84fd-f7d20ee021aa" providerId="AD" clId="Web-{BCA636A6-64FC-4F27-FC87-9610D1DC9D6C}" dt="2024-09-27T17:44:52.040" v="96" actId="1076"/>
      <pc:docMkLst>
        <pc:docMk/>
      </pc:docMkLst>
      <pc:sldChg chg="modSp">
        <pc:chgData name="Lorena Stabins" userId="S::lstabins@bocesmaars.org::09edf560-2360-4631-84fd-f7d20ee021aa" providerId="AD" clId="Web-{BCA636A6-64FC-4F27-FC87-9610D1DC9D6C}" dt="2024-09-27T17:30:10.922" v="13" actId="20577"/>
        <pc:sldMkLst>
          <pc:docMk/>
          <pc:sldMk cId="1771562510" sldId="493"/>
        </pc:sldMkLst>
        <pc:spChg chg="mod">
          <ac:chgData name="Lorena Stabins" userId="S::lstabins@bocesmaars.org::09edf560-2360-4631-84fd-f7d20ee021aa" providerId="AD" clId="Web-{BCA636A6-64FC-4F27-FC87-9610D1DC9D6C}" dt="2024-09-27T17:30:10.922" v="13" actId="20577"/>
          <ac:spMkLst>
            <pc:docMk/>
            <pc:sldMk cId="1771562510" sldId="493"/>
            <ac:spMk id="3" creationId="{00000000-0000-0000-0000-000000000000}"/>
          </ac:spMkLst>
        </pc:spChg>
      </pc:sldChg>
      <pc:sldChg chg="addSp delSp modSp">
        <pc:chgData name="Lorena Stabins" userId="S::lstabins@bocesmaars.org::09edf560-2360-4631-84fd-f7d20ee021aa" providerId="AD" clId="Web-{BCA636A6-64FC-4F27-FC87-9610D1DC9D6C}" dt="2024-09-27T17:44:52.040" v="96" actId="1076"/>
        <pc:sldMkLst>
          <pc:docMk/>
          <pc:sldMk cId="3311754423" sldId="733"/>
        </pc:sldMkLst>
        <pc:spChg chg="mod">
          <ac:chgData name="Lorena Stabins" userId="S::lstabins@bocesmaars.org::09edf560-2360-4631-84fd-f7d20ee021aa" providerId="AD" clId="Web-{BCA636A6-64FC-4F27-FC87-9610D1DC9D6C}" dt="2024-09-27T17:44:49.743" v="95" actId="1076"/>
          <ac:spMkLst>
            <pc:docMk/>
            <pc:sldMk cId="3311754423" sldId="733"/>
            <ac:spMk id="3" creationId="{34D0DA15-65E9-4B3B-A3B7-9A08B76C4B17}"/>
          </ac:spMkLst>
        </pc:spChg>
        <pc:spChg chg="add del mod">
          <ac:chgData name="Lorena Stabins" userId="S::lstabins@bocesmaars.org::09edf560-2360-4631-84fd-f7d20ee021aa" providerId="AD" clId="Web-{BCA636A6-64FC-4F27-FC87-9610D1DC9D6C}" dt="2024-09-27T17:36:13.691" v="55"/>
          <ac:spMkLst>
            <pc:docMk/>
            <pc:sldMk cId="3311754423" sldId="733"/>
            <ac:spMk id="6" creationId="{8BD3490C-FBED-957C-08ED-711FD832915A}"/>
          </ac:spMkLst>
        </pc:spChg>
        <pc:picChg chg="add del mod">
          <ac:chgData name="Lorena Stabins" userId="S::lstabins@bocesmaars.org::09edf560-2360-4631-84fd-f7d20ee021aa" providerId="AD" clId="Web-{BCA636A6-64FC-4F27-FC87-9610D1DC9D6C}" dt="2024-09-27T17:36:59.332" v="63"/>
          <ac:picMkLst>
            <pc:docMk/>
            <pc:sldMk cId="3311754423" sldId="733"/>
            <ac:picMk id="5" creationId="{DCBA2500-0C7A-7EA3-2F94-153101D2230F}"/>
          </ac:picMkLst>
        </pc:picChg>
        <pc:picChg chg="add mod">
          <ac:chgData name="Lorena Stabins" userId="S::lstabins@bocesmaars.org::09edf560-2360-4631-84fd-f7d20ee021aa" providerId="AD" clId="Web-{BCA636A6-64FC-4F27-FC87-9610D1DC9D6C}" dt="2024-09-27T17:44:52.040" v="96" actId="1076"/>
          <ac:picMkLst>
            <pc:docMk/>
            <pc:sldMk cId="3311754423" sldId="733"/>
            <ac:picMk id="7" creationId="{9CDD0C1C-01C9-3EBC-5697-0FC056B72131}"/>
          </ac:picMkLst>
        </pc:picChg>
      </pc:sldChg>
      <pc:sldChg chg="addSp delSp modSp new">
        <pc:chgData name="Lorena Stabins" userId="S::lstabins@bocesmaars.org::09edf560-2360-4631-84fd-f7d20ee021aa" providerId="AD" clId="Web-{BCA636A6-64FC-4F27-FC87-9610D1DC9D6C}" dt="2024-09-27T17:37:07.817" v="65"/>
        <pc:sldMkLst>
          <pc:docMk/>
          <pc:sldMk cId="1784360640" sldId="874"/>
        </pc:sldMkLst>
        <pc:spChg chg="del">
          <ac:chgData name="Lorena Stabins" userId="S::lstabins@bocesmaars.org::09edf560-2360-4631-84fd-f7d20ee021aa" providerId="AD" clId="Web-{BCA636A6-64FC-4F27-FC87-9610D1DC9D6C}" dt="2024-09-27T17:37:07.817" v="65"/>
          <ac:spMkLst>
            <pc:docMk/>
            <pc:sldMk cId="1784360640" sldId="874"/>
            <ac:spMk id="2" creationId="{543D0D76-F0FB-4B27-89B0-4369DB73DF00}"/>
          </ac:spMkLst>
        </pc:spChg>
        <pc:spChg chg="del">
          <ac:chgData name="Lorena Stabins" userId="S::lstabins@bocesmaars.org::09edf560-2360-4631-84fd-f7d20ee021aa" providerId="AD" clId="Web-{BCA636A6-64FC-4F27-FC87-9610D1DC9D6C}" dt="2024-09-27T17:37:03.332" v="64"/>
          <ac:spMkLst>
            <pc:docMk/>
            <pc:sldMk cId="1784360640" sldId="874"/>
            <ac:spMk id="3" creationId="{3D0C4342-DB48-B10B-9F6E-2FD374A1114E}"/>
          </ac:spMkLst>
        </pc:spChg>
        <pc:spChg chg="mod modVis">
          <ac:chgData name="Lorena Stabins" userId="S::lstabins@bocesmaars.org::09edf560-2360-4631-84fd-f7d20ee021aa" providerId="AD" clId="Web-{BCA636A6-64FC-4F27-FC87-9610D1DC9D6C}" dt="2024-09-27T17:37:07.817" v="65"/>
          <ac:spMkLst>
            <pc:docMk/>
            <pc:sldMk cId="1784360640" sldId="874"/>
            <ac:spMk id="4" creationId="{16D8AD0B-68D9-E5EE-6C90-1C17D812CB27}"/>
          </ac:spMkLst>
        </pc:spChg>
        <pc:picChg chg="add mod ord">
          <ac:chgData name="Lorena Stabins" userId="S::lstabins@bocesmaars.org::09edf560-2360-4631-84fd-f7d20ee021aa" providerId="AD" clId="Web-{BCA636A6-64FC-4F27-FC87-9610D1DC9D6C}" dt="2024-09-27T17:37:07.817" v="65"/>
          <ac:picMkLst>
            <pc:docMk/>
            <pc:sldMk cId="1784360640" sldId="874"/>
            <ac:picMk id="5" creationId="{6E6E7344-0C6E-0AA3-FE4F-2129DB2E4291}"/>
          </ac:picMkLst>
        </pc:picChg>
      </pc:sldChg>
    </pc:docChg>
  </pc:docChgLst>
  <pc:docChgLst>
    <pc:chgData name="Mari-Ellen Maloney" userId="S::mmaloney@bocesmaars.org::f72d0205-3f19-4bd4-baea-dc60be18cfaf" providerId="AD" clId="Web-{F8554E6A-9044-4876-81C4-2336748B3DAC}"/>
    <pc:docChg chg="addSld delSld modSld sldOrd modSection">
      <pc:chgData name="Mari-Ellen Maloney" userId="S::mmaloney@bocesmaars.org::f72d0205-3f19-4bd4-baea-dc60be18cfaf" providerId="AD" clId="Web-{F8554E6A-9044-4876-81C4-2336748B3DAC}" dt="2022-10-06T12:48:07.033" v="2557" actId="1076"/>
      <pc:docMkLst>
        <pc:docMk/>
      </pc:docMkLst>
      <pc:sldChg chg="modSp">
        <pc:chgData name="Mari-Ellen Maloney" userId="S::mmaloney@bocesmaars.org::f72d0205-3f19-4bd4-baea-dc60be18cfaf" providerId="AD" clId="Web-{F8554E6A-9044-4876-81C4-2336748B3DAC}" dt="2022-10-05T18:10:06.995" v="1000" actId="20577"/>
        <pc:sldMkLst>
          <pc:docMk/>
          <pc:sldMk cId="1142986703" sldId="678"/>
        </pc:sldMkLst>
        <pc:spChg chg="mod">
          <ac:chgData name="Mari-Ellen Maloney" userId="S::mmaloney@bocesmaars.org::f72d0205-3f19-4bd4-baea-dc60be18cfaf" providerId="AD" clId="Web-{F8554E6A-9044-4876-81C4-2336748B3DAC}" dt="2022-10-05T18:10:06.995" v="1000" actId="20577"/>
          <ac:spMkLst>
            <pc:docMk/>
            <pc:sldMk cId="1142986703" sldId="678"/>
            <ac:spMk id="5" creationId="{00000000-0000-0000-0000-000000000000}"/>
          </ac:spMkLst>
        </pc:spChg>
      </pc:sldChg>
      <pc:sldChg chg="modSp">
        <pc:chgData name="Mari-Ellen Maloney" userId="S::mmaloney@bocesmaars.org::f72d0205-3f19-4bd4-baea-dc60be18cfaf" providerId="AD" clId="Web-{F8554E6A-9044-4876-81C4-2336748B3DAC}" dt="2022-10-05T18:10:15.870" v="1001" actId="20577"/>
        <pc:sldMkLst>
          <pc:docMk/>
          <pc:sldMk cId="475380004" sldId="680"/>
        </pc:sldMkLst>
        <pc:spChg chg="mod">
          <ac:chgData name="Mari-Ellen Maloney" userId="S::mmaloney@bocesmaars.org::f72d0205-3f19-4bd4-baea-dc60be18cfaf" providerId="AD" clId="Web-{F8554E6A-9044-4876-81C4-2336748B3DAC}" dt="2022-10-05T18:10:15.870" v="1001" actId="20577"/>
          <ac:spMkLst>
            <pc:docMk/>
            <pc:sldMk cId="475380004" sldId="680"/>
            <ac:spMk id="2" creationId="{00000000-0000-0000-0000-000000000000}"/>
          </ac:spMkLst>
        </pc:spChg>
      </pc:sldChg>
      <pc:sldChg chg="modSp">
        <pc:chgData name="Mari-Ellen Maloney" userId="S::mmaloney@bocesmaars.org::f72d0205-3f19-4bd4-baea-dc60be18cfaf" providerId="AD" clId="Web-{F8554E6A-9044-4876-81C4-2336748B3DAC}" dt="2022-10-05T20:24:35.695" v="2171" actId="20577"/>
        <pc:sldMkLst>
          <pc:docMk/>
          <pc:sldMk cId="1241884536" sldId="743"/>
        </pc:sldMkLst>
        <pc:spChg chg="mod">
          <ac:chgData name="Mari-Ellen Maloney" userId="S::mmaloney@bocesmaars.org::f72d0205-3f19-4bd4-baea-dc60be18cfaf" providerId="AD" clId="Web-{F8554E6A-9044-4876-81C4-2336748B3DAC}" dt="2022-10-05T18:09:56.322" v="999" actId="20577"/>
          <ac:spMkLst>
            <pc:docMk/>
            <pc:sldMk cId="1241884536" sldId="743"/>
            <ac:spMk id="2" creationId="{4D09707C-9130-4134-BFA5-CC4D77D95AB5}"/>
          </ac:spMkLst>
        </pc:spChg>
        <pc:spChg chg="mod">
          <ac:chgData name="Mari-Ellen Maloney" userId="S::mmaloney@bocesmaars.org::f72d0205-3f19-4bd4-baea-dc60be18cfaf" providerId="AD" clId="Web-{F8554E6A-9044-4876-81C4-2336748B3DAC}" dt="2022-10-05T20:24:35.695" v="2171" actId="20577"/>
          <ac:spMkLst>
            <pc:docMk/>
            <pc:sldMk cId="1241884536" sldId="743"/>
            <ac:spMk id="3" creationId="{A069271D-D45B-4F80-ABC5-8972EC5263D3}"/>
          </ac:spMkLst>
        </pc:spChg>
      </pc:sldChg>
      <pc:sldChg chg="modSp">
        <pc:chgData name="Mari-Ellen Maloney" userId="S::mmaloney@bocesmaars.org::f72d0205-3f19-4bd4-baea-dc60be18cfaf" providerId="AD" clId="Web-{F8554E6A-9044-4876-81C4-2336748B3DAC}" dt="2022-10-06T12:47:03.344" v="2544" actId="20577"/>
        <pc:sldMkLst>
          <pc:docMk/>
          <pc:sldMk cId="4288631074" sldId="744"/>
        </pc:sldMkLst>
        <pc:spChg chg="mod">
          <ac:chgData name="Mari-Ellen Maloney" userId="S::mmaloney@bocesmaars.org::f72d0205-3f19-4bd4-baea-dc60be18cfaf" providerId="AD" clId="Web-{F8554E6A-9044-4876-81C4-2336748B3DAC}" dt="2022-10-06T12:47:03.344" v="2544" actId="20577"/>
          <ac:spMkLst>
            <pc:docMk/>
            <pc:sldMk cId="4288631074" sldId="744"/>
            <ac:spMk id="2" creationId="{F361E2F6-DE5D-4A76-9DB4-8B1073BB6426}"/>
          </ac:spMkLst>
        </pc:spChg>
        <pc:spChg chg="mod">
          <ac:chgData name="Mari-Ellen Maloney" userId="S::mmaloney@bocesmaars.org::f72d0205-3f19-4bd4-baea-dc60be18cfaf" providerId="AD" clId="Web-{F8554E6A-9044-4876-81C4-2336748B3DAC}" dt="2022-10-05T19:34:31.290" v="1977" actId="20577"/>
          <ac:spMkLst>
            <pc:docMk/>
            <pc:sldMk cId="4288631074" sldId="744"/>
            <ac:spMk id="3" creationId="{8A852BFF-D1CD-46EC-B4A5-88F529BD5F43}"/>
          </ac:spMkLst>
        </pc:spChg>
      </pc:sldChg>
      <pc:sldChg chg="modSp">
        <pc:chgData name="Mari-Ellen Maloney" userId="S::mmaloney@bocesmaars.org::f72d0205-3f19-4bd4-baea-dc60be18cfaf" providerId="AD" clId="Web-{F8554E6A-9044-4876-81C4-2336748B3DAC}" dt="2022-10-06T12:48:07.033" v="2557" actId="1076"/>
        <pc:sldMkLst>
          <pc:docMk/>
          <pc:sldMk cId="1232035532" sldId="745"/>
        </pc:sldMkLst>
        <pc:spChg chg="mod">
          <ac:chgData name="Mari-Ellen Maloney" userId="S::mmaloney@bocesmaars.org::f72d0205-3f19-4bd4-baea-dc60be18cfaf" providerId="AD" clId="Web-{F8554E6A-9044-4876-81C4-2336748B3DAC}" dt="2022-10-06T12:48:07.033" v="2557" actId="1076"/>
          <ac:spMkLst>
            <pc:docMk/>
            <pc:sldMk cId="1232035532" sldId="745"/>
            <ac:spMk id="3" creationId="{2E51D473-7602-4D6C-A020-280CAA936E65}"/>
          </ac:spMkLst>
        </pc:spChg>
        <pc:spChg chg="mod">
          <ac:chgData name="Mari-Ellen Maloney" userId="S::mmaloney@bocesmaars.org::f72d0205-3f19-4bd4-baea-dc60be18cfaf" providerId="AD" clId="Web-{F8554E6A-9044-4876-81C4-2336748B3DAC}" dt="2022-10-06T12:47:48.813" v="2555" actId="20577"/>
          <ac:spMkLst>
            <pc:docMk/>
            <pc:sldMk cId="1232035532" sldId="745"/>
            <ac:spMk id="5" creationId="{82B61D0A-2DFB-48BF-BDAB-04E43B7F0157}"/>
          </ac:spMkLst>
        </pc:spChg>
      </pc:sldChg>
      <pc:sldChg chg="modSp">
        <pc:chgData name="Mari-Ellen Maloney" userId="S::mmaloney@bocesmaars.org::f72d0205-3f19-4bd4-baea-dc60be18cfaf" providerId="AD" clId="Web-{F8554E6A-9044-4876-81C4-2336748B3DAC}" dt="2022-10-05T18:11:06.574" v="1010" actId="20577"/>
        <pc:sldMkLst>
          <pc:docMk/>
          <pc:sldMk cId="3136300236" sldId="746"/>
        </pc:sldMkLst>
        <pc:spChg chg="mod">
          <ac:chgData name="Mari-Ellen Maloney" userId="S::mmaloney@bocesmaars.org::f72d0205-3f19-4bd4-baea-dc60be18cfaf" providerId="AD" clId="Web-{F8554E6A-9044-4876-81C4-2336748B3DAC}" dt="2022-10-05T18:11:06.574" v="1010" actId="20577"/>
          <ac:spMkLst>
            <pc:docMk/>
            <pc:sldMk cId="3136300236" sldId="746"/>
            <ac:spMk id="2" creationId="{60DA3937-7A94-470A-8899-DC93552D0384}"/>
          </ac:spMkLst>
        </pc:spChg>
      </pc:sldChg>
      <pc:sldChg chg="del">
        <pc:chgData name="Mari-Ellen Maloney" userId="S::mmaloney@bocesmaars.org::f72d0205-3f19-4bd4-baea-dc60be18cfaf" providerId="AD" clId="Web-{F8554E6A-9044-4876-81C4-2336748B3DAC}" dt="2022-10-05T18:09:17.306" v="995"/>
        <pc:sldMkLst>
          <pc:docMk/>
          <pc:sldMk cId="424310024" sldId="747"/>
        </pc:sldMkLst>
      </pc:sldChg>
      <pc:sldChg chg="modSp">
        <pc:chgData name="Mari-Ellen Maloney" userId="S::mmaloney@bocesmaars.org::f72d0205-3f19-4bd4-baea-dc60be18cfaf" providerId="AD" clId="Web-{F8554E6A-9044-4876-81C4-2336748B3DAC}" dt="2022-10-06T12:27:02.240" v="2376" actId="20577"/>
        <pc:sldMkLst>
          <pc:docMk/>
          <pc:sldMk cId="1640657741" sldId="748"/>
        </pc:sldMkLst>
        <pc:spChg chg="mod">
          <ac:chgData name="Mari-Ellen Maloney" userId="S::mmaloney@bocesmaars.org::f72d0205-3f19-4bd4-baea-dc60be18cfaf" providerId="AD" clId="Web-{F8554E6A-9044-4876-81C4-2336748B3DAC}" dt="2022-10-05T18:30:20.579" v="1103" actId="20577"/>
          <ac:spMkLst>
            <pc:docMk/>
            <pc:sldMk cId="1640657741" sldId="748"/>
            <ac:spMk id="2" creationId="{0AB9A8A9-E04D-487C-9FC1-00F6E96BD4BC}"/>
          </ac:spMkLst>
        </pc:spChg>
        <pc:spChg chg="mod">
          <ac:chgData name="Mari-Ellen Maloney" userId="S::mmaloney@bocesmaars.org::f72d0205-3f19-4bd4-baea-dc60be18cfaf" providerId="AD" clId="Web-{F8554E6A-9044-4876-81C4-2336748B3DAC}" dt="2022-10-06T12:27:02.240" v="2376" actId="20577"/>
          <ac:spMkLst>
            <pc:docMk/>
            <pc:sldMk cId="1640657741" sldId="748"/>
            <ac:spMk id="3" creationId="{94CFD516-9525-4DA2-9E5D-D3B8BC8C810F}"/>
          </ac:spMkLst>
        </pc:spChg>
      </pc:sldChg>
      <pc:sldChg chg="modSp">
        <pc:chgData name="Mari-Ellen Maloney" userId="S::mmaloney@bocesmaars.org::f72d0205-3f19-4bd4-baea-dc60be18cfaf" providerId="AD" clId="Web-{F8554E6A-9044-4876-81C4-2336748B3DAC}" dt="2022-10-05T18:26:15.196" v="1056" actId="20577"/>
        <pc:sldMkLst>
          <pc:docMk/>
          <pc:sldMk cId="3735999996" sldId="749"/>
        </pc:sldMkLst>
        <pc:spChg chg="mod">
          <ac:chgData name="Mari-Ellen Maloney" userId="S::mmaloney@bocesmaars.org::f72d0205-3f19-4bd4-baea-dc60be18cfaf" providerId="AD" clId="Web-{F8554E6A-9044-4876-81C4-2336748B3DAC}" dt="2022-10-05T18:26:15.196" v="1056" actId="20577"/>
          <ac:spMkLst>
            <pc:docMk/>
            <pc:sldMk cId="3735999996" sldId="749"/>
            <ac:spMk id="2" creationId="{5D3B815E-A51A-4B5E-8808-C955D41B935E}"/>
          </ac:spMkLst>
        </pc:spChg>
      </pc:sldChg>
      <pc:sldChg chg="del">
        <pc:chgData name="Mari-Ellen Maloney" userId="S::mmaloney@bocesmaars.org::f72d0205-3f19-4bd4-baea-dc60be18cfaf" providerId="AD" clId="Web-{F8554E6A-9044-4876-81C4-2336748B3DAC}" dt="2022-10-05T18:02:08.683" v="952"/>
        <pc:sldMkLst>
          <pc:docMk/>
          <pc:sldMk cId="3913599972" sldId="750"/>
        </pc:sldMkLst>
      </pc:sldChg>
      <pc:sldChg chg="modSp">
        <pc:chgData name="Mari-Ellen Maloney" userId="S::mmaloney@bocesmaars.org::f72d0205-3f19-4bd4-baea-dc60be18cfaf" providerId="AD" clId="Web-{F8554E6A-9044-4876-81C4-2336748B3DAC}" dt="2022-10-05T19:04:47.986" v="1941" actId="1076"/>
        <pc:sldMkLst>
          <pc:docMk/>
          <pc:sldMk cId="3442467890" sldId="780"/>
        </pc:sldMkLst>
        <pc:spChg chg="mod">
          <ac:chgData name="Mari-Ellen Maloney" userId="S::mmaloney@bocesmaars.org::f72d0205-3f19-4bd4-baea-dc60be18cfaf" providerId="AD" clId="Web-{F8554E6A-9044-4876-81C4-2336748B3DAC}" dt="2022-10-05T18:10:34.120" v="1003" actId="20577"/>
          <ac:spMkLst>
            <pc:docMk/>
            <pc:sldMk cId="3442467890" sldId="780"/>
            <ac:spMk id="2" creationId="{A191844F-9C77-7ABF-545F-B3AD6ED749BA}"/>
          </ac:spMkLst>
        </pc:spChg>
        <pc:picChg chg="mod">
          <ac:chgData name="Mari-Ellen Maloney" userId="S::mmaloney@bocesmaars.org::f72d0205-3f19-4bd4-baea-dc60be18cfaf" providerId="AD" clId="Web-{F8554E6A-9044-4876-81C4-2336748B3DAC}" dt="2022-10-05T19:04:47.986" v="1941" actId="1076"/>
          <ac:picMkLst>
            <pc:docMk/>
            <pc:sldMk cId="3442467890" sldId="780"/>
            <ac:picMk id="6" creationId="{9D4ED022-0B17-1BFF-86FA-4EAEF50A01EB}"/>
          </ac:picMkLst>
        </pc:picChg>
      </pc:sldChg>
      <pc:sldChg chg="addSp delSp modSp add mod replId modClrScheme chgLayout">
        <pc:chgData name="Mari-Ellen Maloney" userId="S::mmaloney@bocesmaars.org::f72d0205-3f19-4bd4-baea-dc60be18cfaf" providerId="AD" clId="Web-{F8554E6A-9044-4876-81C4-2336748B3DAC}" dt="2022-10-05T18:16:20.147" v="1025" actId="1076"/>
        <pc:sldMkLst>
          <pc:docMk/>
          <pc:sldMk cId="2771439514" sldId="784"/>
        </pc:sldMkLst>
        <pc:spChg chg="mod">
          <ac:chgData name="Mari-Ellen Maloney" userId="S::mmaloney@bocesmaars.org::f72d0205-3f19-4bd4-baea-dc60be18cfaf" providerId="AD" clId="Web-{F8554E6A-9044-4876-81C4-2336748B3DAC}" dt="2022-10-05T18:15:00.238" v="1017" actId="14100"/>
          <ac:spMkLst>
            <pc:docMk/>
            <pc:sldMk cId="2771439514" sldId="784"/>
            <ac:spMk id="2" creationId="{60DA3937-7A94-470A-8899-DC93552D0384}"/>
          </ac:spMkLst>
        </pc:spChg>
        <pc:spChg chg="del">
          <ac:chgData name="Mari-Ellen Maloney" userId="S::mmaloney@bocesmaars.org::f72d0205-3f19-4bd4-baea-dc60be18cfaf" providerId="AD" clId="Web-{F8554E6A-9044-4876-81C4-2336748B3DAC}" dt="2022-10-05T17:56:43.548" v="840"/>
          <ac:spMkLst>
            <pc:docMk/>
            <pc:sldMk cId="2771439514" sldId="784"/>
            <ac:spMk id="3" creationId="{2CF52058-CCD7-4A84-BCE3-99DE57160B4E}"/>
          </ac:spMkLst>
        </pc:spChg>
        <pc:spChg chg="mod ord">
          <ac:chgData name="Mari-Ellen Maloney" userId="S::mmaloney@bocesmaars.org::f72d0205-3f19-4bd4-baea-dc60be18cfaf" providerId="AD" clId="Web-{F8554E6A-9044-4876-81C4-2336748B3DAC}" dt="2022-10-05T18:14:46.347" v="1015"/>
          <ac:spMkLst>
            <pc:docMk/>
            <pc:sldMk cId="2771439514" sldId="784"/>
            <ac:spMk id="4" creationId="{BF368458-BFA8-4D64-A553-B054FC0F7E1B}"/>
          </ac:spMkLst>
        </pc:spChg>
        <pc:spChg chg="del">
          <ac:chgData name="Mari-Ellen Maloney" userId="S::mmaloney@bocesmaars.org::f72d0205-3f19-4bd4-baea-dc60be18cfaf" providerId="AD" clId="Web-{F8554E6A-9044-4876-81C4-2336748B3DAC}" dt="2022-10-05T17:57:04.705" v="842"/>
          <ac:spMkLst>
            <pc:docMk/>
            <pc:sldMk cId="2771439514" sldId="784"/>
            <ac:spMk id="6" creationId="{9ACE5411-CFF8-0BCD-9834-C9E91D9BE125}"/>
          </ac:spMkLst>
        </pc:spChg>
        <pc:spChg chg="add del mod">
          <ac:chgData name="Mari-Ellen Maloney" userId="S::mmaloney@bocesmaars.org::f72d0205-3f19-4bd4-baea-dc60be18cfaf" providerId="AD" clId="Web-{F8554E6A-9044-4876-81C4-2336748B3DAC}" dt="2022-10-05T17:56:55.314" v="841"/>
          <ac:spMkLst>
            <pc:docMk/>
            <pc:sldMk cId="2771439514" sldId="784"/>
            <ac:spMk id="7" creationId="{D0FD083B-A360-346D-11E3-5112641023C9}"/>
          </ac:spMkLst>
        </pc:spChg>
        <pc:spChg chg="add mod">
          <ac:chgData name="Mari-Ellen Maloney" userId="S::mmaloney@bocesmaars.org::f72d0205-3f19-4bd4-baea-dc60be18cfaf" providerId="AD" clId="Web-{F8554E6A-9044-4876-81C4-2336748B3DAC}" dt="2022-10-05T18:16:00.677" v="1023" actId="1076"/>
          <ac:spMkLst>
            <pc:docMk/>
            <pc:sldMk cId="2771439514" sldId="784"/>
            <ac:spMk id="9" creationId="{9A4E83B1-E230-E0E4-C49A-37B60EA9B2EB}"/>
          </ac:spMkLst>
        </pc:spChg>
        <pc:picChg chg="add mod">
          <ac:chgData name="Mari-Ellen Maloney" userId="S::mmaloney@bocesmaars.org::f72d0205-3f19-4bd4-baea-dc60be18cfaf" providerId="AD" clId="Web-{F8554E6A-9044-4876-81C4-2336748B3DAC}" dt="2022-10-05T18:16:20.147" v="1025" actId="1076"/>
          <ac:picMkLst>
            <pc:docMk/>
            <pc:sldMk cId="2771439514" sldId="784"/>
            <ac:picMk id="10" creationId="{E047666D-34CF-6920-89B3-3C4F57918F60}"/>
          </ac:picMkLst>
        </pc:picChg>
      </pc:sldChg>
      <pc:sldChg chg="delSp modSp new ord">
        <pc:chgData name="Mari-Ellen Maloney" userId="S::mmaloney@bocesmaars.org::f72d0205-3f19-4bd4-baea-dc60be18cfaf" providerId="AD" clId="Web-{F8554E6A-9044-4876-81C4-2336748B3DAC}" dt="2022-10-05T20:00:35.026" v="1995" actId="20577"/>
        <pc:sldMkLst>
          <pc:docMk/>
          <pc:sldMk cId="3726873501" sldId="785"/>
        </pc:sldMkLst>
        <pc:spChg chg="mod">
          <ac:chgData name="Mari-Ellen Maloney" userId="S::mmaloney@bocesmaars.org::f72d0205-3f19-4bd4-baea-dc60be18cfaf" providerId="AD" clId="Web-{F8554E6A-9044-4876-81C4-2336748B3DAC}" dt="2022-10-05T20:00:35.026" v="1995" actId="20577"/>
          <ac:spMkLst>
            <pc:docMk/>
            <pc:sldMk cId="3726873501" sldId="785"/>
            <ac:spMk id="2" creationId="{F281C65A-403D-F2BA-A821-2C4BF7DCD1B2}"/>
          </ac:spMkLst>
        </pc:spChg>
        <pc:spChg chg="del">
          <ac:chgData name="Mari-Ellen Maloney" userId="S::mmaloney@bocesmaars.org::f72d0205-3f19-4bd4-baea-dc60be18cfaf" providerId="AD" clId="Web-{F8554E6A-9044-4876-81C4-2336748B3DAC}" dt="2022-10-05T18:19:21.996" v="1028"/>
          <ac:spMkLst>
            <pc:docMk/>
            <pc:sldMk cId="3726873501" sldId="785"/>
            <ac:spMk id="3" creationId="{801897E9-7AAD-E5C3-3267-C9386BE240BA}"/>
          </ac:spMkLst>
        </pc:spChg>
      </pc:sldChg>
      <pc:sldChg chg="modSp new">
        <pc:chgData name="Mari-Ellen Maloney" userId="S::mmaloney@bocesmaars.org::f72d0205-3f19-4bd4-baea-dc60be18cfaf" providerId="AD" clId="Web-{F8554E6A-9044-4876-81C4-2336748B3DAC}" dt="2022-10-05T19:41:59.085" v="1979" actId="20577"/>
        <pc:sldMkLst>
          <pc:docMk/>
          <pc:sldMk cId="3644928435" sldId="786"/>
        </pc:sldMkLst>
        <pc:spChg chg="mod">
          <ac:chgData name="Mari-Ellen Maloney" userId="S::mmaloney@bocesmaars.org::f72d0205-3f19-4bd4-baea-dc60be18cfaf" providerId="AD" clId="Web-{F8554E6A-9044-4876-81C4-2336748B3DAC}" dt="2022-10-05T18:46:36.827" v="1754" actId="20577"/>
          <ac:spMkLst>
            <pc:docMk/>
            <pc:sldMk cId="3644928435" sldId="786"/>
            <ac:spMk id="2" creationId="{69288740-AF64-C48D-8A6F-BCD452899680}"/>
          </ac:spMkLst>
        </pc:spChg>
        <pc:spChg chg="mod">
          <ac:chgData name="Mari-Ellen Maloney" userId="S::mmaloney@bocesmaars.org::f72d0205-3f19-4bd4-baea-dc60be18cfaf" providerId="AD" clId="Web-{F8554E6A-9044-4876-81C4-2336748B3DAC}" dt="2022-10-05T19:41:59.085" v="1979" actId="20577"/>
          <ac:spMkLst>
            <pc:docMk/>
            <pc:sldMk cId="3644928435" sldId="786"/>
            <ac:spMk id="3" creationId="{36F6D33E-8C71-2875-A159-2C430F6B247E}"/>
          </ac:spMkLst>
        </pc:spChg>
      </pc:sldChg>
      <pc:sldChg chg="addSp modSp new">
        <pc:chgData name="Mari-Ellen Maloney" userId="S::mmaloney@bocesmaars.org::f72d0205-3f19-4bd4-baea-dc60be18cfaf" providerId="AD" clId="Web-{F8554E6A-9044-4876-81C4-2336748B3DAC}" dt="2022-10-05T19:03:20.936" v="1937" actId="1076"/>
        <pc:sldMkLst>
          <pc:docMk/>
          <pc:sldMk cId="2140922552" sldId="787"/>
        </pc:sldMkLst>
        <pc:spChg chg="mod">
          <ac:chgData name="Mari-Ellen Maloney" userId="S::mmaloney@bocesmaars.org::f72d0205-3f19-4bd4-baea-dc60be18cfaf" providerId="AD" clId="Web-{F8554E6A-9044-4876-81C4-2336748B3DAC}" dt="2022-10-05T18:53:50.809" v="1818" actId="14100"/>
          <ac:spMkLst>
            <pc:docMk/>
            <pc:sldMk cId="2140922552" sldId="787"/>
            <ac:spMk id="2" creationId="{8D67255E-53FA-4E71-4EFC-0943BF42EEBB}"/>
          </ac:spMkLst>
        </pc:spChg>
        <pc:spChg chg="mod">
          <ac:chgData name="Mari-Ellen Maloney" userId="S::mmaloney@bocesmaars.org::f72d0205-3f19-4bd4-baea-dc60be18cfaf" providerId="AD" clId="Web-{F8554E6A-9044-4876-81C4-2336748B3DAC}" dt="2022-10-05T18:53:37.262" v="1816" actId="14100"/>
          <ac:spMkLst>
            <pc:docMk/>
            <pc:sldMk cId="2140922552" sldId="787"/>
            <ac:spMk id="3" creationId="{CA9602EF-7E4E-FB51-ECFD-56ED8BFDB5B4}"/>
          </ac:spMkLst>
        </pc:spChg>
        <pc:spChg chg="add mod">
          <ac:chgData name="Mari-Ellen Maloney" userId="S::mmaloney@bocesmaars.org::f72d0205-3f19-4bd4-baea-dc60be18cfaf" providerId="AD" clId="Web-{F8554E6A-9044-4876-81C4-2336748B3DAC}" dt="2022-10-05T19:03:15.639" v="1936" actId="1076"/>
          <ac:spMkLst>
            <pc:docMk/>
            <pc:sldMk cId="2140922552" sldId="787"/>
            <ac:spMk id="6" creationId="{9838E1A6-64DB-F5C8-40AA-19085E5ECC7A}"/>
          </ac:spMkLst>
        </pc:spChg>
        <pc:picChg chg="add mod">
          <ac:chgData name="Mari-Ellen Maloney" userId="S::mmaloney@bocesmaars.org::f72d0205-3f19-4bd4-baea-dc60be18cfaf" providerId="AD" clId="Web-{F8554E6A-9044-4876-81C4-2336748B3DAC}" dt="2022-10-05T19:03:20.936" v="1937" actId="1076"/>
          <ac:picMkLst>
            <pc:docMk/>
            <pc:sldMk cId="2140922552" sldId="787"/>
            <ac:picMk id="5" creationId="{BCC810C2-30BA-8063-1738-A44B82E99D8F}"/>
          </ac:picMkLst>
        </pc:picChg>
      </pc:sldChg>
      <pc:sldChg chg="new del">
        <pc:chgData name="Mari-Ellen Maloney" userId="S::mmaloney@bocesmaars.org::f72d0205-3f19-4bd4-baea-dc60be18cfaf" providerId="AD" clId="Web-{F8554E6A-9044-4876-81C4-2336748B3DAC}" dt="2022-10-05T19:59:54.009" v="1982"/>
        <pc:sldMkLst>
          <pc:docMk/>
          <pc:sldMk cId="519254048" sldId="788"/>
        </pc:sldMkLst>
      </pc:sldChg>
      <pc:sldChg chg="add replId">
        <pc:chgData name="Mari-Ellen Maloney" userId="S::mmaloney@bocesmaars.org::f72d0205-3f19-4bd4-baea-dc60be18cfaf" providerId="AD" clId="Web-{F8554E6A-9044-4876-81C4-2336748B3DAC}" dt="2022-10-05T19:59:45.899" v="1981"/>
        <pc:sldMkLst>
          <pc:docMk/>
          <pc:sldMk cId="4201182113" sldId="789"/>
        </pc:sldMkLst>
      </pc:sldChg>
      <pc:sldChg chg="addSp delSp modSp new mod modClrScheme chgLayout">
        <pc:chgData name="Mari-Ellen Maloney" userId="S::mmaloney@bocesmaars.org::f72d0205-3f19-4bd4-baea-dc60be18cfaf" providerId="AD" clId="Web-{F8554E6A-9044-4876-81C4-2336748B3DAC}" dt="2022-10-05T20:13:06.345" v="2165" actId="1076"/>
        <pc:sldMkLst>
          <pc:docMk/>
          <pc:sldMk cId="1576922517" sldId="790"/>
        </pc:sldMkLst>
        <pc:spChg chg="mod">
          <ac:chgData name="Mari-Ellen Maloney" userId="S::mmaloney@bocesmaars.org::f72d0205-3f19-4bd4-baea-dc60be18cfaf" providerId="AD" clId="Web-{F8554E6A-9044-4876-81C4-2336748B3DAC}" dt="2022-10-05T20:12:29.563" v="2162" actId="20577"/>
          <ac:spMkLst>
            <pc:docMk/>
            <pc:sldMk cId="1576922517" sldId="790"/>
            <ac:spMk id="2" creationId="{BBFD8FCF-EA13-0448-251E-330722F0F951}"/>
          </ac:spMkLst>
        </pc:spChg>
        <pc:spChg chg="mod">
          <ac:chgData name="Mari-Ellen Maloney" userId="S::mmaloney@bocesmaars.org::f72d0205-3f19-4bd4-baea-dc60be18cfaf" providerId="AD" clId="Web-{F8554E6A-9044-4876-81C4-2336748B3DAC}" dt="2022-10-05T20:12:47.798" v="2163" actId="1076"/>
          <ac:spMkLst>
            <pc:docMk/>
            <pc:sldMk cId="1576922517" sldId="790"/>
            <ac:spMk id="3" creationId="{11C495FA-0200-2F53-884C-42E74A0F86C3}"/>
          </ac:spMkLst>
        </pc:spChg>
        <pc:spChg chg="mod ord">
          <ac:chgData name="Mari-Ellen Maloney" userId="S::mmaloney@bocesmaars.org::f72d0205-3f19-4bd4-baea-dc60be18cfaf" providerId="AD" clId="Web-{F8554E6A-9044-4876-81C4-2336748B3DAC}" dt="2022-10-05T20:11:24.202" v="2152"/>
          <ac:spMkLst>
            <pc:docMk/>
            <pc:sldMk cId="1576922517" sldId="790"/>
            <ac:spMk id="4" creationId="{66E6B50B-CA2B-652E-C606-EBDADC8B20B0}"/>
          </ac:spMkLst>
        </pc:spChg>
        <pc:spChg chg="add del mod">
          <ac:chgData name="Mari-Ellen Maloney" userId="S::mmaloney@bocesmaars.org::f72d0205-3f19-4bd4-baea-dc60be18cfaf" providerId="AD" clId="Web-{F8554E6A-9044-4876-81C4-2336748B3DAC}" dt="2022-10-05T20:11:18.795" v="2149"/>
          <ac:spMkLst>
            <pc:docMk/>
            <pc:sldMk cId="1576922517" sldId="790"/>
            <ac:spMk id="10" creationId="{0B3B7DC4-4B0B-BE5A-9516-E855ED45087D}"/>
          </ac:spMkLst>
        </pc:spChg>
        <pc:spChg chg="add del mod">
          <ac:chgData name="Mari-Ellen Maloney" userId="S::mmaloney@bocesmaars.org::f72d0205-3f19-4bd4-baea-dc60be18cfaf" providerId="AD" clId="Web-{F8554E6A-9044-4876-81C4-2336748B3DAC}" dt="2022-10-05T20:11:18.795" v="2149"/>
          <ac:spMkLst>
            <pc:docMk/>
            <pc:sldMk cId="1576922517" sldId="790"/>
            <ac:spMk id="12" creationId="{5768E7BE-DB08-7BA7-D83F-FF4AD4674804}"/>
          </ac:spMkLst>
        </pc:spChg>
        <pc:spChg chg="add del mod">
          <ac:chgData name="Mari-Ellen Maloney" userId="S::mmaloney@bocesmaars.org::f72d0205-3f19-4bd4-baea-dc60be18cfaf" providerId="AD" clId="Web-{F8554E6A-9044-4876-81C4-2336748B3DAC}" dt="2022-10-05T20:11:24.202" v="2151"/>
          <ac:spMkLst>
            <pc:docMk/>
            <pc:sldMk cId="1576922517" sldId="790"/>
            <ac:spMk id="14" creationId="{621DA432-643B-816A-9671-E6D76D214A7D}"/>
          </ac:spMkLst>
        </pc:spChg>
        <pc:spChg chg="add del mod">
          <ac:chgData name="Mari-Ellen Maloney" userId="S::mmaloney@bocesmaars.org::f72d0205-3f19-4bd4-baea-dc60be18cfaf" providerId="AD" clId="Web-{F8554E6A-9044-4876-81C4-2336748B3DAC}" dt="2022-10-05T20:11:24.202" v="2151"/>
          <ac:spMkLst>
            <pc:docMk/>
            <pc:sldMk cId="1576922517" sldId="790"/>
            <ac:spMk id="15" creationId="{DB4BF5C8-9F1C-9D89-7854-C1A8A9DE3A92}"/>
          </ac:spMkLst>
        </pc:spChg>
        <pc:picChg chg="add mod ord">
          <ac:chgData name="Mari-Ellen Maloney" userId="S::mmaloney@bocesmaars.org::f72d0205-3f19-4bd4-baea-dc60be18cfaf" providerId="AD" clId="Web-{F8554E6A-9044-4876-81C4-2336748B3DAC}" dt="2022-10-05T20:13:06.345" v="2165" actId="1076"/>
          <ac:picMkLst>
            <pc:docMk/>
            <pc:sldMk cId="1576922517" sldId="790"/>
            <ac:picMk id="5" creationId="{F9C40B0E-5610-05F8-9A06-3DCA609FDF4C}"/>
          </ac:picMkLst>
        </pc:picChg>
      </pc:sldChg>
      <pc:sldChg chg="modSp new ord">
        <pc:chgData name="Mari-Ellen Maloney" userId="S::mmaloney@bocesmaars.org::f72d0205-3f19-4bd4-baea-dc60be18cfaf" providerId="AD" clId="Web-{F8554E6A-9044-4876-81C4-2336748B3DAC}" dt="2022-10-06T12:45:40.483" v="2543" actId="20577"/>
        <pc:sldMkLst>
          <pc:docMk/>
          <pc:sldMk cId="3414210874" sldId="791"/>
        </pc:sldMkLst>
        <pc:spChg chg="mod">
          <ac:chgData name="Mari-Ellen Maloney" userId="S::mmaloney@bocesmaars.org::f72d0205-3f19-4bd4-baea-dc60be18cfaf" providerId="AD" clId="Web-{F8554E6A-9044-4876-81C4-2336748B3DAC}" dt="2022-10-06T12:31:31.636" v="2397" actId="20577"/>
          <ac:spMkLst>
            <pc:docMk/>
            <pc:sldMk cId="3414210874" sldId="791"/>
            <ac:spMk id="2" creationId="{3CA1675C-347D-2247-CD0B-5A7040D23973}"/>
          </ac:spMkLst>
        </pc:spChg>
        <pc:spChg chg="mod">
          <ac:chgData name="Mari-Ellen Maloney" userId="S::mmaloney@bocesmaars.org::f72d0205-3f19-4bd4-baea-dc60be18cfaf" providerId="AD" clId="Web-{F8554E6A-9044-4876-81C4-2336748B3DAC}" dt="2022-10-06T12:45:40.483" v="2543" actId="20577"/>
          <ac:spMkLst>
            <pc:docMk/>
            <pc:sldMk cId="3414210874" sldId="791"/>
            <ac:spMk id="3" creationId="{9243D7AF-B703-E2E6-834A-133FA60D84E4}"/>
          </ac:spMkLst>
        </pc:spChg>
      </pc:sldChg>
    </pc:docChg>
  </pc:docChgLst>
  <pc:docChgLst>
    <pc:chgData name="James Saintours" userId="S::jsaintou@bocesmaars.org::d6e699fa-346e-42d4-8493-8fcd8b7206dd" providerId="AD" clId="Web-{93E95593-AB8A-02F0-34E0-394FA034AAD9}"/>
    <pc:docChg chg="modSld sldOrd">
      <pc:chgData name="James Saintours" userId="S::jsaintou@bocesmaars.org::d6e699fa-346e-42d4-8493-8fcd8b7206dd" providerId="AD" clId="Web-{93E95593-AB8A-02F0-34E0-394FA034AAD9}" dt="2024-09-30T12:24:36.882" v="9"/>
      <pc:docMkLst>
        <pc:docMk/>
      </pc:docMkLst>
      <pc:sldChg chg="ord">
        <pc:chgData name="James Saintours" userId="S::jsaintou@bocesmaars.org::d6e699fa-346e-42d4-8493-8fcd8b7206dd" providerId="AD" clId="Web-{93E95593-AB8A-02F0-34E0-394FA034AAD9}" dt="2024-09-30T12:24:10.132" v="8"/>
        <pc:sldMkLst>
          <pc:docMk/>
          <pc:sldMk cId="3160037242" sldId="741"/>
        </pc:sldMkLst>
      </pc:sldChg>
      <pc:sldChg chg="modSp">
        <pc:chgData name="James Saintours" userId="S::jsaintou@bocesmaars.org::d6e699fa-346e-42d4-8493-8fcd8b7206dd" providerId="AD" clId="Web-{93E95593-AB8A-02F0-34E0-394FA034AAD9}" dt="2024-09-30T12:23:58.850" v="7" actId="20577"/>
        <pc:sldMkLst>
          <pc:docMk/>
          <pc:sldMk cId="1654562539" sldId="765"/>
        </pc:sldMkLst>
        <pc:spChg chg="mod">
          <ac:chgData name="James Saintours" userId="S::jsaintou@bocesmaars.org::d6e699fa-346e-42d4-8493-8fcd8b7206dd" providerId="AD" clId="Web-{93E95593-AB8A-02F0-34E0-394FA034AAD9}" dt="2024-09-30T12:23:58.850" v="7" actId="20577"/>
          <ac:spMkLst>
            <pc:docMk/>
            <pc:sldMk cId="1654562539" sldId="765"/>
            <ac:spMk id="3" creationId="{00000000-0000-0000-0000-000000000000}"/>
          </ac:spMkLst>
        </pc:spChg>
      </pc:sldChg>
      <pc:sldChg chg="ord">
        <pc:chgData name="James Saintours" userId="S::jsaintou@bocesmaars.org::d6e699fa-346e-42d4-8493-8fcd8b7206dd" providerId="AD" clId="Web-{93E95593-AB8A-02F0-34E0-394FA034AAD9}" dt="2024-09-30T12:24:36.882" v="9"/>
        <pc:sldMkLst>
          <pc:docMk/>
          <pc:sldMk cId="1798079572" sldId="817"/>
        </pc:sldMkLst>
      </pc:sldChg>
    </pc:docChg>
  </pc:docChgLst>
  <pc:docChgLst>
    <pc:chgData name="Mari-Ellen Maloney" userId="S::mmaloney@bocesmaars.org::f72d0205-3f19-4bd4-baea-dc60be18cfaf" providerId="AD" clId="Web-{EA0AFA35-6045-456D-8F4C-93718DDE711A}"/>
    <pc:docChg chg="addSld delSld modSld sldOrd modSection">
      <pc:chgData name="Mari-Ellen Maloney" userId="S::mmaloney@bocesmaars.org::f72d0205-3f19-4bd4-baea-dc60be18cfaf" providerId="AD" clId="Web-{EA0AFA35-6045-456D-8F4C-93718DDE711A}" dt="2024-09-18T14:53:35.077" v="2034" actId="20577"/>
      <pc:docMkLst>
        <pc:docMk/>
      </pc:docMkLst>
      <pc:sldChg chg="modSp">
        <pc:chgData name="Mari-Ellen Maloney" userId="S::mmaloney@bocesmaars.org::f72d0205-3f19-4bd4-baea-dc60be18cfaf" providerId="AD" clId="Web-{EA0AFA35-6045-456D-8F4C-93718DDE711A}" dt="2024-09-18T13:18:49.737" v="332" actId="1076"/>
        <pc:sldMkLst>
          <pc:docMk/>
          <pc:sldMk cId="475380004" sldId="680"/>
        </pc:sldMkLst>
        <pc:spChg chg="mod">
          <ac:chgData name="Mari-Ellen Maloney" userId="S::mmaloney@bocesmaars.org::f72d0205-3f19-4bd4-baea-dc60be18cfaf" providerId="AD" clId="Web-{EA0AFA35-6045-456D-8F4C-93718DDE711A}" dt="2024-09-18T13:18:49.737" v="332" actId="1076"/>
          <ac:spMkLst>
            <pc:docMk/>
            <pc:sldMk cId="475380004" sldId="680"/>
            <ac:spMk id="4" creationId="{00000000-0000-0000-0000-000000000000}"/>
          </ac:spMkLst>
        </pc:spChg>
      </pc:sldChg>
      <pc:sldChg chg="modSp">
        <pc:chgData name="Mari-Ellen Maloney" userId="S::mmaloney@bocesmaars.org::f72d0205-3f19-4bd4-baea-dc60be18cfaf" providerId="AD" clId="Web-{EA0AFA35-6045-456D-8F4C-93718DDE711A}" dt="2024-09-18T13:19:38.160" v="333" actId="20577"/>
        <pc:sldMkLst>
          <pc:docMk/>
          <pc:sldMk cId="1241884536" sldId="743"/>
        </pc:sldMkLst>
        <pc:spChg chg="mod">
          <ac:chgData name="Mari-Ellen Maloney" userId="S::mmaloney@bocesmaars.org::f72d0205-3f19-4bd4-baea-dc60be18cfaf" providerId="AD" clId="Web-{EA0AFA35-6045-456D-8F4C-93718DDE711A}" dt="2024-09-18T13:19:38.160" v="333" actId="20577"/>
          <ac:spMkLst>
            <pc:docMk/>
            <pc:sldMk cId="1241884536" sldId="743"/>
            <ac:spMk id="3" creationId="{A069271D-D45B-4F80-ABC5-8972EC5263D3}"/>
          </ac:spMkLst>
        </pc:spChg>
      </pc:sldChg>
      <pc:sldChg chg="modSp del">
        <pc:chgData name="Mari-Ellen Maloney" userId="S::mmaloney@bocesmaars.org::f72d0205-3f19-4bd4-baea-dc60be18cfaf" providerId="AD" clId="Web-{EA0AFA35-6045-456D-8F4C-93718DDE711A}" dt="2024-09-18T14:06:16.758" v="1462"/>
        <pc:sldMkLst>
          <pc:docMk/>
          <pc:sldMk cId="4288631074" sldId="744"/>
        </pc:sldMkLst>
        <pc:spChg chg="mod">
          <ac:chgData name="Mari-Ellen Maloney" userId="S::mmaloney@bocesmaars.org::f72d0205-3f19-4bd4-baea-dc60be18cfaf" providerId="AD" clId="Web-{EA0AFA35-6045-456D-8F4C-93718DDE711A}" dt="2024-09-18T14:04:10.145" v="1442" actId="20577"/>
          <ac:spMkLst>
            <pc:docMk/>
            <pc:sldMk cId="4288631074" sldId="744"/>
            <ac:spMk id="2" creationId="{F361E2F6-DE5D-4A76-9DB4-8B1073BB6426}"/>
          </ac:spMkLst>
        </pc:spChg>
        <pc:spChg chg="mod">
          <ac:chgData name="Mari-Ellen Maloney" userId="S::mmaloney@bocesmaars.org::f72d0205-3f19-4bd4-baea-dc60be18cfaf" providerId="AD" clId="Web-{EA0AFA35-6045-456D-8F4C-93718DDE711A}" dt="2024-09-18T14:06:13.555" v="1461" actId="20577"/>
          <ac:spMkLst>
            <pc:docMk/>
            <pc:sldMk cId="4288631074" sldId="744"/>
            <ac:spMk id="3" creationId="{8A852BFF-D1CD-46EC-B4A5-88F529BD5F43}"/>
          </ac:spMkLst>
        </pc:spChg>
      </pc:sldChg>
      <pc:sldChg chg="addSp delSp modSp">
        <pc:chgData name="Mari-Ellen Maloney" userId="S::mmaloney@bocesmaars.org::f72d0205-3f19-4bd4-baea-dc60be18cfaf" providerId="AD" clId="Web-{EA0AFA35-6045-456D-8F4C-93718DDE711A}" dt="2024-09-18T14:30:47.567" v="1565" actId="1076"/>
        <pc:sldMkLst>
          <pc:docMk/>
          <pc:sldMk cId="1232035532" sldId="745"/>
        </pc:sldMkLst>
        <pc:spChg chg="mod">
          <ac:chgData name="Mari-Ellen Maloney" userId="S::mmaloney@bocesmaars.org::f72d0205-3f19-4bd4-baea-dc60be18cfaf" providerId="AD" clId="Web-{EA0AFA35-6045-456D-8F4C-93718DDE711A}" dt="2024-09-18T14:30:44.973" v="1564" actId="20577"/>
          <ac:spMkLst>
            <pc:docMk/>
            <pc:sldMk cId="1232035532" sldId="745"/>
            <ac:spMk id="3" creationId="{2E51D473-7602-4D6C-A020-280CAA936E65}"/>
          </ac:spMkLst>
        </pc:spChg>
        <pc:spChg chg="mod">
          <ac:chgData name="Mari-Ellen Maloney" userId="S::mmaloney@bocesmaars.org::f72d0205-3f19-4bd4-baea-dc60be18cfaf" providerId="AD" clId="Web-{EA0AFA35-6045-456D-8F4C-93718DDE711A}" dt="2024-09-18T14:30:25.473" v="1562" actId="1076"/>
          <ac:spMkLst>
            <pc:docMk/>
            <pc:sldMk cId="1232035532" sldId="745"/>
            <ac:spMk id="5" creationId="{82B61D0A-2DFB-48BF-BDAB-04E43B7F0157}"/>
          </ac:spMkLst>
        </pc:spChg>
        <pc:picChg chg="add del mod">
          <ac:chgData name="Mari-Ellen Maloney" userId="S::mmaloney@bocesmaars.org::f72d0205-3f19-4bd4-baea-dc60be18cfaf" providerId="AD" clId="Web-{EA0AFA35-6045-456D-8F4C-93718DDE711A}" dt="2024-09-18T14:29:11.736" v="1558"/>
          <ac:picMkLst>
            <pc:docMk/>
            <pc:sldMk cId="1232035532" sldId="745"/>
            <ac:picMk id="6" creationId="{3CA34E2B-6885-9BDD-179B-858058D41F98}"/>
          </ac:picMkLst>
        </pc:picChg>
        <pc:picChg chg="add mod">
          <ac:chgData name="Mari-Ellen Maloney" userId="S::mmaloney@bocesmaars.org::f72d0205-3f19-4bd4-baea-dc60be18cfaf" providerId="AD" clId="Web-{EA0AFA35-6045-456D-8F4C-93718DDE711A}" dt="2024-09-18T14:30:47.567" v="1565" actId="1076"/>
          <ac:picMkLst>
            <pc:docMk/>
            <pc:sldMk cId="1232035532" sldId="745"/>
            <ac:picMk id="7" creationId="{D76E2237-81B9-DE8B-7C54-413F3414219D}"/>
          </ac:picMkLst>
        </pc:picChg>
      </pc:sldChg>
      <pc:sldChg chg="addSp delSp modSp">
        <pc:chgData name="Mari-Ellen Maloney" userId="S::mmaloney@bocesmaars.org::f72d0205-3f19-4bd4-baea-dc60be18cfaf" providerId="AD" clId="Web-{EA0AFA35-6045-456D-8F4C-93718DDE711A}" dt="2024-09-18T14:42:54.198" v="1837" actId="20577"/>
        <pc:sldMkLst>
          <pc:docMk/>
          <pc:sldMk cId="3136300236" sldId="746"/>
        </pc:sldMkLst>
        <pc:spChg chg="mod">
          <ac:chgData name="Mari-Ellen Maloney" userId="S::mmaloney@bocesmaars.org::f72d0205-3f19-4bd4-baea-dc60be18cfaf" providerId="AD" clId="Web-{EA0AFA35-6045-456D-8F4C-93718DDE711A}" dt="2024-09-18T14:34:39.293" v="1614" actId="14100"/>
          <ac:spMkLst>
            <pc:docMk/>
            <pc:sldMk cId="3136300236" sldId="746"/>
            <ac:spMk id="2" creationId="{60DA3937-7A94-470A-8899-DC93552D0384}"/>
          </ac:spMkLst>
        </pc:spChg>
        <pc:spChg chg="mod">
          <ac:chgData name="Mari-Ellen Maloney" userId="S::mmaloney@bocesmaars.org::f72d0205-3f19-4bd4-baea-dc60be18cfaf" providerId="AD" clId="Web-{EA0AFA35-6045-456D-8F4C-93718DDE711A}" dt="2024-09-18T14:40:50.648" v="1827" actId="1076"/>
          <ac:spMkLst>
            <pc:docMk/>
            <pc:sldMk cId="3136300236" sldId="746"/>
            <ac:spMk id="3" creationId="{2CF52058-CCD7-4A84-BCE3-99DE57160B4E}"/>
          </ac:spMkLst>
        </pc:spChg>
        <pc:spChg chg="add del mod">
          <ac:chgData name="Mari-Ellen Maloney" userId="S::mmaloney@bocesmaars.org::f72d0205-3f19-4bd4-baea-dc60be18cfaf" providerId="AD" clId="Web-{EA0AFA35-6045-456D-8F4C-93718DDE711A}" dt="2024-09-18T14:42:37.416" v="1835" actId="20577"/>
          <ac:spMkLst>
            <pc:docMk/>
            <pc:sldMk cId="3136300236" sldId="746"/>
            <ac:spMk id="5" creationId="{979C38B0-B9D1-BCC0-9BC0-C49C0F8FB965}"/>
          </ac:spMkLst>
        </pc:spChg>
        <pc:spChg chg="mod">
          <ac:chgData name="Mari-Ellen Maloney" userId="S::mmaloney@bocesmaars.org::f72d0205-3f19-4bd4-baea-dc60be18cfaf" providerId="AD" clId="Web-{EA0AFA35-6045-456D-8F4C-93718DDE711A}" dt="2024-09-18T14:42:54.198" v="1837" actId="20577"/>
          <ac:spMkLst>
            <pc:docMk/>
            <pc:sldMk cId="3136300236" sldId="746"/>
            <ac:spMk id="6" creationId="{9ACE5411-CFF8-0BCD-9834-C9E91D9BE125}"/>
          </ac:spMkLst>
        </pc:spChg>
        <pc:spChg chg="del mod">
          <ac:chgData name="Mari-Ellen Maloney" userId="S::mmaloney@bocesmaars.org::f72d0205-3f19-4bd4-baea-dc60be18cfaf" providerId="AD" clId="Web-{EA0AFA35-6045-456D-8F4C-93718DDE711A}" dt="2024-09-18T14:34:25.449" v="1613"/>
          <ac:spMkLst>
            <pc:docMk/>
            <pc:sldMk cId="3136300236" sldId="746"/>
            <ac:spMk id="8" creationId="{EE93E2F0-312B-BA1E-6F1A-A26DE7A8FBDA}"/>
          </ac:spMkLst>
        </pc:spChg>
      </pc:sldChg>
      <pc:sldChg chg="modSp">
        <pc:chgData name="Mari-Ellen Maloney" userId="S::mmaloney@bocesmaars.org::f72d0205-3f19-4bd4-baea-dc60be18cfaf" providerId="AD" clId="Web-{EA0AFA35-6045-456D-8F4C-93718DDE711A}" dt="2024-09-18T14:48:09.567" v="1895" actId="20577"/>
        <pc:sldMkLst>
          <pc:docMk/>
          <pc:sldMk cId="1640657741" sldId="748"/>
        </pc:sldMkLst>
        <pc:spChg chg="mod">
          <ac:chgData name="Mari-Ellen Maloney" userId="S::mmaloney@bocesmaars.org::f72d0205-3f19-4bd4-baea-dc60be18cfaf" providerId="AD" clId="Web-{EA0AFA35-6045-456D-8F4C-93718DDE711A}" dt="2024-09-18T14:48:09.567" v="1895" actId="20577"/>
          <ac:spMkLst>
            <pc:docMk/>
            <pc:sldMk cId="1640657741" sldId="748"/>
            <ac:spMk id="3" creationId="{94CFD516-9525-4DA2-9E5D-D3B8BC8C810F}"/>
          </ac:spMkLst>
        </pc:spChg>
      </pc:sldChg>
      <pc:sldChg chg="modSp">
        <pc:chgData name="Mari-Ellen Maloney" userId="S::mmaloney@bocesmaars.org::f72d0205-3f19-4bd4-baea-dc60be18cfaf" providerId="AD" clId="Web-{EA0AFA35-6045-456D-8F4C-93718DDE711A}" dt="2024-09-18T14:51:16.854" v="2001" actId="20577"/>
        <pc:sldMkLst>
          <pc:docMk/>
          <pc:sldMk cId="3735999996" sldId="749"/>
        </pc:sldMkLst>
        <pc:spChg chg="mod">
          <ac:chgData name="Mari-Ellen Maloney" userId="S::mmaloney@bocesmaars.org::f72d0205-3f19-4bd4-baea-dc60be18cfaf" providerId="AD" clId="Web-{EA0AFA35-6045-456D-8F4C-93718DDE711A}" dt="2024-09-18T14:51:16.854" v="2001" actId="20577"/>
          <ac:spMkLst>
            <pc:docMk/>
            <pc:sldMk cId="3735999996" sldId="749"/>
            <ac:spMk id="3" creationId="{FAA9EAE7-3FDD-4FC6-9B19-BB29F1A30E19}"/>
          </ac:spMkLst>
        </pc:spChg>
      </pc:sldChg>
      <pc:sldChg chg="del">
        <pc:chgData name="Mari-Ellen Maloney" userId="S::mmaloney@bocesmaars.org::f72d0205-3f19-4bd4-baea-dc60be18cfaf" providerId="AD" clId="Web-{EA0AFA35-6045-456D-8F4C-93718DDE711A}" dt="2024-09-18T14:45:34.344" v="1838"/>
        <pc:sldMkLst>
          <pc:docMk/>
          <pc:sldMk cId="2771439514" sldId="784"/>
        </pc:sldMkLst>
      </pc:sldChg>
      <pc:sldChg chg="modSp">
        <pc:chgData name="Mari-Ellen Maloney" userId="S::mmaloney@bocesmaars.org::f72d0205-3f19-4bd4-baea-dc60be18cfaf" providerId="AD" clId="Web-{EA0AFA35-6045-456D-8F4C-93718DDE711A}" dt="2024-09-18T14:53:35.077" v="2034" actId="20577"/>
        <pc:sldMkLst>
          <pc:docMk/>
          <pc:sldMk cId="3644928435" sldId="786"/>
        </pc:sldMkLst>
        <pc:spChg chg="mod">
          <ac:chgData name="Mari-Ellen Maloney" userId="S::mmaloney@bocesmaars.org::f72d0205-3f19-4bd4-baea-dc60be18cfaf" providerId="AD" clId="Web-{EA0AFA35-6045-456D-8F4C-93718DDE711A}" dt="2024-09-18T14:53:35.077" v="2034" actId="20577"/>
          <ac:spMkLst>
            <pc:docMk/>
            <pc:sldMk cId="3644928435" sldId="786"/>
            <ac:spMk id="3" creationId="{36F6D33E-8C71-2875-A159-2C430F6B247E}"/>
          </ac:spMkLst>
        </pc:spChg>
      </pc:sldChg>
      <pc:sldChg chg="delSp modSp ord">
        <pc:chgData name="Mari-Ellen Maloney" userId="S::mmaloney@bocesmaars.org::f72d0205-3f19-4bd4-baea-dc60be18cfaf" providerId="AD" clId="Web-{EA0AFA35-6045-456D-8F4C-93718DDE711A}" dt="2024-09-18T13:26:41.907" v="362"/>
        <pc:sldMkLst>
          <pc:docMk/>
          <pc:sldMk cId="2140922552" sldId="787"/>
        </pc:sldMkLst>
        <pc:spChg chg="del mod">
          <ac:chgData name="Mari-Ellen Maloney" userId="S::mmaloney@bocesmaars.org::f72d0205-3f19-4bd4-baea-dc60be18cfaf" providerId="AD" clId="Web-{EA0AFA35-6045-456D-8F4C-93718DDE711A}" dt="2024-09-18T13:24:40.950" v="359"/>
          <ac:spMkLst>
            <pc:docMk/>
            <pc:sldMk cId="2140922552" sldId="787"/>
            <ac:spMk id="6" creationId="{9838E1A6-64DB-F5C8-40AA-19085E5ECC7A}"/>
          </ac:spMkLst>
        </pc:spChg>
        <pc:picChg chg="mod">
          <ac:chgData name="Mari-Ellen Maloney" userId="S::mmaloney@bocesmaars.org::f72d0205-3f19-4bd4-baea-dc60be18cfaf" providerId="AD" clId="Web-{EA0AFA35-6045-456D-8F4C-93718DDE711A}" dt="2024-09-18T13:24:48.154" v="360" actId="1076"/>
          <ac:picMkLst>
            <pc:docMk/>
            <pc:sldMk cId="2140922552" sldId="787"/>
            <ac:picMk id="5" creationId="{BCC810C2-30BA-8063-1738-A44B82E99D8F}"/>
          </ac:picMkLst>
        </pc:picChg>
      </pc:sldChg>
      <pc:sldChg chg="del">
        <pc:chgData name="Mari-Ellen Maloney" userId="S::mmaloney@bocesmaars.org::f72d0205-3f19-4bd4-baea-dc60be18cfaf" providerId="AD" clId="Web-{EA0AFA35-6045-456D-8F4C-93718DDE711A}" dt="2024-09-18T13:22:07.915" v="334"/>
        <pc:sldMkLst>
          <pc:docMk/>
          <pc:sldMk cId="1576922517" sldId="790"/>
        </pc:sldMkLst>
      </pc:sldChg>
      <pc:sldChg chg="del">
        <pc:chgData name="Mari-Ellen Maloney" userId="S::mmaloney@bocesmaars.org::f72d0205-3f19-4bd4-baea-dc60be18cfaf" providerId="AD" clId="Web-{EA0AFA35-6045-456D-8F4C-93718DDE711A}" dt="2024-09-18T14:45:46.188" v="1839"/>
        <pc:sldMkLst>
          <pc:docMk/>
          <pc:sldMk cId="2624026085" sldId="793"/>
        </pc:sldMkLst>
      </pc:sldChg>
      <pc:sldChg chg="modSp new">
        <pc:chgData name="Mari-Ellen Maloney" userId="S::mmaloney@bocesmaars.org::f72d0205-3f19-4bd4-baea-dc60be18cfaf" providerId="AD" clId="Web-{EA0AFA35-6045-456D-8F4C-93718DDE711A}" dt="2024-09-18T14:00:33.060" v="1433" actId="20577"/>
        <pc:sldMkLst>
          <pc:docMk/>
          <pc:sldMk cId="469099036" sldId="837"/>
        </pc:sldMkLst>
        <pc:spChg chg="mod">
          <ac:chgData name="Mari-Ellen Maloney" userId="S::mmaloney@bocesmaars.org::f72d0205-3f19-4bd4-baea-dc60be18cfaf" providerId="AD" clId="Web-{EA0AFA35-6045-456D-8F4C-93718DDE711A}" dt="2024-09-18T13:50:22.964" v="1275" actId="14100"/>
          <ac:spMkLst>
            <pc:docMk/>
            <pc:sldMk cId="469099036" sldId="837"/>
            <ac:spMk id="2" creationId="{8744E20F-CEC0-B42B-345B-6A275D97EFEB}"/>
          </ac:spMkLst>
        </pc:spChg>
        <pc:spChg chg="mod">
          <ac:chgData name="Mari-Ellen Maloney" userId="S::mmaloney@bocesmaars.org::f72d0205-3f19-4bd4-baea-dc60be18cfaf" providerId="AD" clId="Web-{EA0AFA35-6045-456D-8F4C-93718DDE711A}" dt="2024-09-18T14:00:33.060" v="1433" actId="20577"/>
          <ac:spMkLst>
            <pc:docMk/>
            <pc:sldMk cId="469099036" sldId="837"/>
            <ac:spMk id="3" creationId="{545A198B-411D-5254-2F6F-5EFE9902F192}"/>
          </ac:spMkLst>
        </pc:spChg>
      </pc:sldChg>
    </pc:docChg>
  </pc:docChgLst>
  <pc:docChgLst>
    <pc:chgData name="Matthew Fredericks" userId="S::mfrederi@bocesmaars.org::7fa590d3-d307-409c-8b5e-ceb5b8b39494" providerId="AD" clId="Web-{6ADE042F-FD8A-F3E3-B409-B6AC6C9C1430}"/>
    <pc:docChg chg="modSld sldOrd">
      <pc:chgData name="Matthew Fredericks" userId="S::mfrederi@bocesmaars.org::7fa590d3-d307-409c-8b5e-ceb5b8b39494" providerId="AD" clId="Web-{6ADE042F-FD8A-F3E3-B409-B6AC6C9C1430}" dt="2024-09-30T15:32:59.756" v="5"/>
      <pc:docMkLst>
        <pc:docMk/>
      </pc:docMkLst>
      <pc:sldChg chg="delSp modSp delAnim">
        <pc:chgData name="Matthew Fredericks" userId="S::mfrederi@bocesmaars.org::7fa590d3-d307-409c-8b5e-ceb5b8b39494" providerId="AD" clId="Web-{6ADE042F-FD8A-F3E3-B409-B6AC6C9C1430}" dt="2024-09-30T14:30:17.853" v="4" actId="20577"/>
        <pc:sldMkLst>
          <pc:docMk/>
          <pc:sldMk cId="1364534629" sldId="863"/>
        </pc:sldMkLst>
        <pc:spChg chg="mod">
          <ac:chgData name="Matthew Fredericks" userId="S::mfrederi@bocesmaars.org::7fa590d3-d307-409c-8b5e-ceb5b8b39494" providerId="AD" clId="Web-{6ADE042F-FD8A-F3E3-B409-B6AC6C9C1430}" dt="2024-09-30T14:30:17.853" v="4" actId="20577"/>
          <ac:spMkLst>
            <pc:docMk/>
            <pc:sldMk cId="1364534629" sldId="863"/>
            <ac:spMk id="5" creationId="{68E888CC-85E3-A630-7C0E-50D0C19AB608}"/>
          </ac:spMkLst>
        </pc:spChg>
        <pc:picChg chg="del">
          <ac:chgData name="Matthew Fredericks" userId="S::mfrederi@bocesmaars.org::7fa590d3-d307-409c-8b5e-ceb5b8b39494" providerId="AD" clId="Web-{6ADE042F-FD8A-F3E3-B409-B6AC6C9C1430}" dt="2024-09-30T14:29:17.539" v="0"/>
          <ac:picMkLst>
            <pc:docMk/>
            <pc:sldMk cId="1364534629" sldId="863"/>
            <ac:picMk id="7" creationId="{F6FFD708-5A63-D78A-2CD2-A5E7B7D9FCA0}"/>
          </ac:picMkLst>
        </pc:picChg>
      </pc:sldChg>
      <pc:sldChg chg="ord">
        <pc:chgData name="Matthew Fredericks" userId="S::mfrederi@bocesmaars.org::7fa590d3-d307-409c-8b5e-ceb5b8b39494" providerId="AD" clId="Web-{6ADE042F-FD8A-F3E3-B409-B6AC6C9C1430}" dt="2024-09-30T15:32:59.756" v="5"/>
        <pc:sldMkLst>
          <pc:docMk/>
          <pc:sldMk cId="4145360609" sldId="864"/>
        </pc:sldMkLst>
      </pc:sldChg>
    </pc:docChg>
  </pc:docChgLst>
  <pc:docChgLst>
    <pc:chgData name="Laurie Hazard" userId="S::lhazard@bocesmaars.org::71b497eb-3eb3-47bd-8872-e714f38e3320" providerId="AD" clId="Web-{4C24D897-D04E-4A3B-953D-43BBED6CA1F4}"/>
    <pc:docChg chg="modSld">
      <pc:chgData name="Laurie Hazard" userId="S::lhazard@bocesmaars.org::71b497eb-3eb3-47bd-8872-e714f38e3320" providerId="AD" clId="Web-{4C24D897-D04E-4A3B-953D-43BBED6CA1F4}" dt="2022-09-22T15:01:09.191" v="10" actId="20577"/>
      <pc:docMkLst>
        <pc:docMk/>
      </pc:docMkLst>
      <pc:sldChg chg="modSp">
        <pc:chgData name="Laurie Hazard" userId="S::lhazard@bocesmaars.org::71b497eb-3eb3-47bd-8872-e714f38e3320" providerId="AD" clId="Web-{4C24D897-D04E-4A3B-953D-43BBED6CA1F4}" dt="2022-09-22T15:01:09.191" v="10" actId="20577"/>
        <pc:sldMkLst>
          <pc:docMk/>
          <pc:sldMk cId="0" sldId="383"/>
        </pc:sldMkLst>
        <pc:spChg chg="mod">
          <ac:chgData name="Laurie Hazard" userId="S::lhazard@bocesmaars.org::71b497eb-3eb3-47bd-8872-e714f38e3320" providerId="AD" clId="Web-{4C24D897-D04E-4A3B-953D-43BBED6CA1F4}" dt="2022-09-22T15:01:09.191" v="10" actId="20577"/>
          <ac:spMkLst>
            <pc:docMk/>
            <pc:sldMk cId="0" sldId="383"/>
            <ac:spMk id="5" creationId="{00000000-0000-0000-0000-000000000000}"/>
          </ac:spMkLst>
        </pc:spChg>
      </pc:sldChg>
    </pc:docChg>
  </pc:docChgLst>
  <pc:docChgLst>
    <pc:chgData name="Kerri Baxendell" userId="4bc58c94-e39f-4a22-b3e0-4aeb25e8f175" providerId="ADAL" clId="{5B4F3DF6-0EBC-451D-BCC7-1737D53E8098}"/>
    <pc:docChg chg="undo custSel modSld">
      <pc:chgData name="Kerri Baxendell" userId="4bc58c94-e39f-4a22-b3e0-4aeb25e8f175" providerId="ADAL" clId="{5B4F3DF6-0EBC-451D-BCC7-1737D53E8098}" dt="2022-09-20T16:07:55.482" v="1262" actId="20577"/>
      <pc:docMkLst>
        <pc:docMk/>
      </pc:docMkLst>
      <pc:sldChg chg="modSp mod">
        <pc:chgData name="Kerri Baxendell" userId="4bc58c94-e39f-4a22-b3e0-4aeb25e8f175" providerId="ADAL" clId="{5B4F3DF6-0EBC-451D-BCC7-1737D53E8098}" dt="2022-09-20T15:17:10.106" v="77" actId="20577"/>
        <pc:sldMkLst>
          <pc:docMk/>
          <pc:sldMk cId="2000913943" sldId="727"/>
        </pc:sldMkLst>
        <pc:spChg chg="mod">
          <ac:chgData name="Kerri Baxendell" userId="4bc58c94-e39f-4a22-b3e0-4aeb25e8f175" providerId="ADAL" clId="{5B4F3DF6-0EBC-451D-BCC7-1737D53E8098}" dt="2022-09-20T15:17:10.106" v="77" actId="20577"/>
          <ac:spMkLst>
            <pc:docMk/>
            <pc:sldMk cId="2000913943" sldId="727"/>
            <ac:spMk id="3" creationId="{00000000-0000-0000-0000-000000000000}"/>
          </ac:spMkLst>
        </pc:spChg>
      </pc:sldChg>
      <pc:sldChg chg="modSp mod">
        <pc:chgData name="Kerri Baxendell" userId="4bc58c94-e39f-4a22-b3e0-4aeb25e8f175" providerId="ADAL" clId="{5B4F3DF6-0EBC-451D-BCC7-1737D53E8098}" dt="2022-09-20T16:00:22.438" v="1189" actId="403"/>
        <pc:sldMkLst>
          <pc:docMk/>
          <pc:sldMk cId="3071675525" sldId="731"/>
        </pc:sldMkLst>
        <pc:spChg chg="mod">
          <ac:chgData name="Kerri Baxendell" userId="4bc58c94-e39f-4a22-b3e0-4aeb25e8f175" providerId="ADAL" clId="{5B4F3DF6-0EBC-451D-BCC7-1737D53E8098}" dt="2022-09-20T16:00:22.438" v="1189" actId="403"/>
          <ac:spMkLst>
            <pc:docMk/>
            <pc:sldMk cId="3071675525" sldId="731"/>
            <ac:spMk id="3" creationId="{00000000-0000-0000-0000-000000000000}"/>
          </ac:spMkLst>
        </pc:spChg>
      </pc:sldChg>
      <pc:sldChg chg="modSp mod">
        <pc:chgData name="Kerri Baxendell" userId="4bc58c94-e39f-4a22-b3e0-4aeb25e8f175" providerId="ADAL" clId="{5B4F3DF6-0EBC-451D-BCC7-1737D53E8098}" dt="2022-09-20T15:24:41.725" v="423" actId="20577"/>
        <pc:sldMkLst>
          <pc:docMk/>
          <pc:sldMk cId="72115219" sldId="732"/>
        </pc:sldMkLst>
        <pc:spChg chg="mod">
          <ac:chgData name="Kerri Baxendell" userId="4bc58c94-e39f-4a22-b3e0-4aeb25e8f175" providerId="ADAL" clId="{5B4F3DF6-0EBC-451D-BCC7-1737D53E8098}" dt="2022-09-20T15:24:41.725" v="423" actId="20577"/>
          <ac:spMkLst>
            <pc:docMk/>
            <pc:sldMk cId="72115219" sldId="732"/>
            <ac:spMk id="6" creationId="{00000000-0000-0000-0000-000000000000}"/>
          </ac:spMkLst>
        </pc:spChg>
      </pc:sldChg>
      <pc:sldChg chg="modSp mod">
        <pc:chgData name="Kerri Baxendell" userId="4bc58c94-e39f-4a22-b3e0-4aeb25e8f175" providerId="ADAL" clId="{5B4F3DF6-0EBC-451D-BCC7-1737D53E8098}" dt="2022-09-20T16:07:55.482" v="1262" actId="20577"/>
        <pc:sldMkLst>
          <pc:docMk/>
          <pc:sldMk cId="3160037242" sldId="741"/>
        </pc:sldMkLst>
        <pc:spChg chg="mod">
          <ac:chgData name="Kerri Baxendell" userId="4bc58c94-e39f-4a22-b3e0-4aeb25e8f175" providerId="ADAL" clId="{5B4F3DF6-0EBC-451D-BCC7-1737D53E8098}" dt="2022-09-20T16:07:55.482" v="1262" actId="20577"/>
          <ac:spMkLst>
            <pc:docMk/>
            <pc:sldMk cId="3160037242" sldId="741"/>
            <ac:spMk id="3" creationId="{00000000-0000-0000-0000-000000000000}"/>
          </ac:spMkLst>
        </pc:spChg>
      </pc:sldChg>
    </pc:docChg>
  </pc:docChgLst>
  <pc:docChgLst>
    <pc:chgData name="Ryan Maier" userId="S::rmaier@bocesmaars.org::86d7282d-a2ca-4070-b274-97cf0a07a698" providerId="AD" clId="Web-{02B6A20C-7602-46EA-B438-5385940AE2EF}"/>
    <pc:docChg chg="addSld delSld modSld sldOrd modSection">
      <pc:chgData name="Ryan Maier" userId="S::rmaier@bocesmaars.org::86d7282d-a2ca-4070-b274-97cf0a07a698" providerId="AD" clId="Web-{02B6A20C-7602-46EA-B438-5385940AE2EF}" dt="2024-09-16T16:58:25.976" v="107" actId="20577"/>
      <pc:docMkLst>
        <pc:docMk/>
      </pc:docMkLst>
      <pc:sldChg chg="modSp add ord">
        <pc:chgData name="Ryan Maier" userId="S::rmaier@bocesmaars.org::86d7282d-a2ca-4070-b274-97cf0a07a698" providerId="AD" clId="Web-{02B6A20C-7602-46EA-B438-5385940AE2EF}" dt="2024-09-16T16:42:20.729" v="36" actId="1076"/>
        <pc:sldMkLst>
          <pc:docMk/>
          <pc:sldMk cId="0" sldId="256"/>
        </pc:sldMkLst>
        <pc:spChg chg="mod">
          <ac:chgData name="Ryan Maier" userId="S::rmaier@bocesmaars.org::86d7282d-a2ca-4070-b274-97cf0a07a698" providerId="AD" clId="Web-{02B6A20C-7602-46EA-B438-5385940AE2EF}" dt="2024-09-16T16:29:08.353" v="5" actId="20577"/>
          <ac:spMkLst>
            <pc:docMk/>
            <pc:sldMk cId="0" sldId="256"/>
            <ac:spMk id="14" creationId="{00000000-0000-0000-0000-000000000000}"/>
          </ac:spMkLst>
        </pc:spChg>
        <pc:picChg chg="mod">
          <ac:chgData name="Ryan Maier" userId="S::rmaier@bocesmaars.org::86d7282d-a2ca-4070-b274-97cf0a07a698" providerId="AD" clId="Web-{02B6A20C-7602-46EA-B438-5385940AE2EF}" dt="2024-09-16T16:42:20.729" v="36" actId="1076"/>
          <ac:picMkLst>
            <pc:docMk/>
            <pc:sldMk cId="0" sldId="256"/>
            <ac:picMk id="15" creationId="{9BE922FB-7F73-3F16-4D10-AB5EF81EF760}"/>
          </ac:picMkLst>
        </pc:picChg>
      </pc:sldChg>
      <pc:sldChg chg="modSp">
        <pc:chgData name="Ryan Maier" userId="S::rmaier@bocesmaars.org::86d7282d-a2ca-4070-b274-97cf0a07a698" providerId="AD" clId="Web-{02B6A20C-7602-46EA-B438-5385940AE2EF}" dt="2024-09-16T16:58:25.976" v="107" actId="20577"/>
        <pc:sldMkLst>
          <pc:docMk/>
          <pc:sldMk cId="0" sldId="382"/>
        </pc:sldMkLst>
        <pc:spChg chg="mod">
          <ac:chgData name="Ryan Maier" userId="S::rmaier@bocesmaars.org::86d7282d-a2ca-4070-b274-97cf0a07a698" providerId="AD" clId="Web-{02B6A20C-7602-46EA-B438-5385940AE2EF}" dt="2024-09-16T16:44:03.658" v="44" actId="20577"/>
          <ac:spMkLst>
            <pc:docMk/>
            <pc:sldMk cId="0" sldId="382"/>
            <ac:spMk id="5" creationId="{809D4C49-D7C7-21D7-9206-81FE25FA3BFE}"/>
          </ac:spMkLst>
        </pc:spChg>
        <pc:spChg chg="mod">
          <ac:chgData name="Ryan Maier" userId="S::rmaier@bocesmaars.org::86d7282d-a2ca-4070-b274-97cf0a07a698" providerId="AD" clId="Web-{02B6A20C-7602-46EA-B438-5385940AE2EF}" dt="2024-09-16T16:58:25.976" v="107" actId="20577"/>
          <ac:spMkLst>
            <pc:docMk/>
            <pc:sldMk cId="0" sldId="382"/>
            <ac:spMk id="9" creationId="{7632135C-CEF1-2C2D-CA8D-628210E5BDF9}"/>
          </ac:spMkLst>
        </pc:spChg>
      </pc:sldChg>
      <pc:sldChg chg="del">
        <pc:chgData name="Ryan Maier" userId="S::rmaier@bocesmaars.org::86d7282d-a2ca-4070-b274-97cf0a07a698" providerId="AD" clId="Web-{02B6A20C-7602-46EA-B438-5385940AE2EF}" dt="2024-09-16T16:29:00.118" v="2"/>
        <pc:sldMkLst>
          <pc:docMk/>
          <pc:sldMk cId="0" sldId="383"/>
        </pc:sldMkLst>
      </pc:sldChg>
      <pc:sldChg chg="addSp modSp">
        <pc:chgData name="Ryan Maier" userId="S::rmaier@bocesmaars.org::86d7282d-a2ca-4070-b274-97cf0a07a698" providerId="AD" clId="Web-{02B6A20C-7602-46EA-B438-5385940AE2EF}" dt="2024-09-16T16:38:12.699" v="14" actId="1076"/>
        <pc:sldMkLst>
          <pc:docMk/>
          <pc:sldMk cId="3099733679" sldId="756"/>
        </pc:sldMkLst>
        <pc:spChg chg="mod">
          <ac:chgData name="Ryan Maier" userId="S::rmaier@bocesmaars.org::86d7282d-a2ca-4070-b274-97cf0a07a698" providerId="AD" clId="Web-{02B6A20C-7602-46EA-B438-5385940AE2EF}" dt="2024-09-16T16:38:11.105" v="13" actId="20577"/>
          <ac:spMkLst>
            <pc:docMk/>
            <pc:sldMk cId="3099733679" sldId="756"/>
            <ac:spMk id="3" creationId="{FE285491-E2ED-4D4E-9D0B-9C3A0BF041A6}"/>
          </ac:spMkLst>
        </pc:spChg>
        <pc:picChg chg="add mod">
          <ac:chgData name="Ryan Maier" userId="S::rmaier@bocesmaars.org::86d7282d-a2ca-4070-b274-97cf0a07a698" providerId="AD" clId="Web-{02B6A20C-7602-46EA-B438-5385940AE2EF}" dt="2024-09-16T16:38:12.699" v="14" actId="1076"/>
          <ac:picMkLst>
            <pc:docMk/>
            <pc:sldMk cId="3099733679" sldId="756"/>
            <ac:picMk id="5" creationId="{66A1CEBC-9745-77BE-3057-6785DBF0A1AB}"/>
          </ac:picMkLst>
        </pc:picChg>
      </pc:sldChg>
      <pc:sldChg chg="addSp modSp new">
        <pc:chgData name="Ryan Maier" userId="S::rmaier@bocesmaars.org::86d7282d-a2ca-4070-b274-97cf0a07a698" providerId="AD" clId="Web-{02B6A20C-7602-46EA-B438-5385940AE2EF}" dt="2024-09-16T16:40:16.628" v="35" actId="1076"/>
        <pc:sldMkLst>
          <pc:docMk/>
          <pc:sldMk cId="2066596312" sldId="834"/>
        </pc:sldMkLst>
        <pc:spChg chg="mod">
          <ac:chgData name="Ryan Maier" userId="S::rmaier@bocesmaars.org::86d7282d-a2ca-4070-b274-97cf0a07a698" providerId="AD" clId="Web-{02B6A20C-7602-46EA-B438-5385940AE2EF}" dt="2024-09-16T16:39:22.750" v="17" actId="20577"/>
          <ac:spMkLst>
            <pc:docMk/>
            <pc:sldMk cId="2066596312" sldId="834"/>
            <ac:spMk id="2" creationId="{BB269D4D-DA73-B101-4829-8AB7F4482F75}"/>
          </ac:spMkLst>
        </pc:spChg>
        <pc:spChg chg="mod">
          <ac:chgData name="Ryan Maier" userId="S::rmaier@bocesmaars.org::86d7282d-a2ca-4070-b274-97cf0a07a698" providerId="AD" clId="Web-{02B6A20C-7602-46EA-B438-5385940AE2EF}" dt="2024-09-16T16:39:27.438" v="19" actId="20577"/>
          <ac:spMkLst>
            <pc:docMk/>
            <pc:sldMk cId="2066596312" sldId="834"/>
            <ac:spMk id="3" creationId="{39019C15-A41C-2669-3B1F-44F705DD6C61}"/>
          </ac:spMkLst>
        </pc:spChg>
        <pc:spChg chg="add mod">
          <ac:chgData name="Ryan Maier" userId="S::rmaier@bocesmaars.org::86d7282d-a2ca-4070-b274-97cf0a07a698" providerId="AD" clId="Web-{02B6A20C-7602-46EA-B438-5385940AE2EF}" dt="2024-09-16T16:40:02.518" v="33" actId="14100"/>
          <ac:spMkLst>
            <pc:docMk/>
            <pc:sldMk cId="2066596312" sldId="834"/>
            <ac:spMk id="6" creationId="{06F3003B-5A26-A552-6EEF-891C54499622}"/>
          </ac:spMkLst>
        </pc:spChg>
        <pc:spChg chg="add mod">
          <ac:chgData name="Ryan Maier" userId="S::rmaier@bocesmaars.org::86d7282d-a2ca-4070-b274-97cf0a07a698" providerId="AD" clId="Web-{02B6A20C-7602-46EA-B438-5385940AE2EF}" dt="2024-09-16T16:40:16.628" v="35" actId="1076"/>
          <ac:spMkLst>
            <pc:docMk/>
            <pc:sldMk cId="2066596312" sldId="834"/>
            <ac:spMk id="7" creationId="{E5855EBD-186B-03CB-0F4E-160C9E7C4AB4}"/>
          </ac:spMkLst>
        </pc:spChg>
        <pc:picChg chg="add mod">
          <ac:chgData name="Ryan Maier" userId="S::rmaier@bocesmaars.org::86d7282d-a2ca-4070-b274-97cf0a07a698" providerId="AD" clId="Web-{02B6A20C-7602-46EA-B438-5385940AE2EF}" dt="2024-09-16T16:39:32.469" v="21" actId="1076"/>
          <ac:picMkLst>
            <pc:docMk/>
            <pc:sldMk cId="2066596312" sldId="834"/>
            <ac:picMk id="5" creationId="{47E69A25-A7F0-4669-2BAD-281396CA1F46}"/>
          </ac:picMkLst>
        </pc:picChg>
      </pc:sldChg>
      <pc:sldChg chg="modSp new">
        <pc:chgData name="Ryan Maier" userId="S::rmaier@bocesmaars.org::86d7282d-a2ca-4070-b274-97cf0a07a698" providerId="AD" clId="Web-{02B6A20C-7602-46EA-B438-5385940AE2EF}" dt="2024-09-16T16:43:44.906" v="42" actId="20577"/>
        <pc:sldMkLst>
          <pc:docMk/>
          <pc:sldMk cId="1783893367" sldId="835"/>
        </pc:sldMkLst>
        <pc:spChg chg="mod">
          <ac:chgData name="Ryan Maier" userId="S::rmaier@bocesmaars.org::86d7282d-a2ca-4070-b274-97cf0a07a698" providerId="AD" clId="Web-{02B6A20C-7602-46EA-B438-5385940AE2EF}" dt="2024-09-16T16:43:44.906" v="42" actId="20577"/>
          <ac:spMkLst>
            <pc:docMk/>
            <pc:sldMk cId="1783893367" sldId="835"/>
            <ac:spMk id="2" creationId="{573257FD-B119-1C93-C1EB-E451E4133B9A}"/>
          </ac:spMkLst>
        </pc:spChg>
      </pc:sldChg>
    </pc:docChg>
  </pc:docChgLst>
  <pc:docChgLst>
    <pc:chgData name="Ryan Maier" userId="S::rmaier@bocesmaars.org::86d7282d-a2ca-4070-b274-97cf0a07a698" providerId="AD" clId="Web-{D414CAE7-AF03-4CEA-8CF9-E7644DAB7B38}"/>
    <pc:docChg chg="modSld sldOrd">
      <pc:chgData name="Ryan Maier" userId="S::rmaier@bocesmaars.org::86d7282d-a2ca-4070-b274-97cf0a07a698" providerId="AD" clId="Web-{D414CAE7-AF03-4CEA-8CF9-E7644DAB7B38}" dt="2024-09-16T16:27:29.138" v="4" actId="20577"/>
      <pc:docMkLst>
        <pc:docMk/>
      </pc:docMkLst>
      <pc:sldChg chg="modSp ord">
        <pc:chgData name="Ryan Maier" userId="S::rmaier@bocesmaars.org::86d7282d-a2ca-4070-b274-97cf0a07a698" providerId="AD" clId="Web-{D414CAE7-AF03-4CEA-8CF9-E7644DAB7B38}" dt="2024-09-16T16:27:29.138" v="4" actId="20577"/>
        <pc:sldMkLst>
          <pc:docMk/>
          <pc:sldMk cId="0" sldId="383"/>
        </pc:sldMkLst>
        <pc:spChg chg="mod">
          <ac:chgData name="Ryan Maier" userId="S::rmaier@bocesmaars.org::86d7282d-a2ca-4070-b274-97cf0a07a698" providerId="AD" clId="Web-{D414CAE7-AF03-4CEA-8CF9-E7644DAB7B38}" dt="2024-09-16T16:27:29.138" v="4" actId="20577"/>
          <ac:spMkLst>
            <pc:docMk/>
            <pc:sldMk cId="0" sldId="383"/>
            <ac:spMk id="5" creationId="{00000000-0000-0000-0000-000000000000}"/>
          </ac:spMkLst>
        </pc:spChg>
      </pc:sldChg>
    </pc:docChg>
  </pc:docChgLst>
  <pc:docChgLst>
    <pc:chgData name="Matthew Fredericks" userId="S::mfrederi@bocesmaars.org::7fa590d3-d307-409c-8b5e-ceb5b8b39494" providerId="AD" clId="Web-{EE3376CB-FA32-4331-B022-F32CFBE5E051}"/>
    <pc:docChg chg="modSld">
      <pc:chgData name="Matthew Fredericks" userId="S::mfrederi@bocesmaars.org::7fa590d3-d307-409c-8b5e-ceb5b8b39494" providerId="AD" clId="Web-{EE3376CB-FA32-4331-B022-F32CFBE5E051}" dt="2022-09-27T15:17:59.353" v="10" actId="20577"/>
      <pc:docMkLst>
        <pc:docMk/>
      </pc:docMkLst>
      <pc:sldChg chg="modSp">
        <pc:chgData name="Matthew Fredericks" userId="S::mfrederi@bocesmaars.org::7fa590d3-d307-409c-8b5e-ceb5b8b39494" providerId="AD" clId="Web-{EE3376CB-FA32-4331-B022-F32CFBE5E051}" dt="2022-09-27T15:17:59.353" v="10" actId="20577"/>
        <pc:sldMkLst>
          <pc:docMk/>
          <pc:sldMk cId="710025722" sldId="761"/>
        </pc:sldMkLst>
        <pc:spChg chg="mod">
          <ac:chgData name="Matthew Fredericks" userId="S::mfrederi@bocesmaars.org::7fa590d3-d307-409c-8b5e-ceb5b8b39494" providerId="AD" clId="Web-{EE3376CB-FA32-4331-B022-F32CFBE5E051}" dt="2022-09-27T15:10:22.058" v="2" actId="20577"/>
          <ac:spMkLst>
            <pc:docMk/>
            <pc:sldMk cId="710025722" sldId="761"/>
            <ac:spMk id="3" creationId="{00000000-0000-0000-0000-000000000000}"/>
          </ac:spMkLst>
        </pc:spChg>
        <pc:spChg chg="mod">
          <ac:chgData name="Matthew Fredericks" userId="S::mfrederi@bocesmaars.org::7fa590d3-d307-409c-8b5e-ceb5b8b39494" providerId="AD" clId="Web-{EE3376CB-FA32-4331-B022-F32CFBE5E051}" dt="2022-09-27T15:17:59.353" v="10" actId="20577"/>
          <ac:spMkLst>
            <pc:docMk/>
            <pc:sldMk cId="710025722" sldId="761"/>
            <ac:spMk id="6" creationId="{00000000-0000-0000-0000-000000000000}"/>
          </ac:spMkLst>
        </pc:spChg>
      </pc:sldChg>
    </pc:docChg>
  </pc:docChgLst>
  <pc:docChgLst>
    <pc:chgData name="Mari-Ellen Maloney" userId="S::mmaloney@bocesmaars.org::f72d0205-3f19-4bd4-baea-dc60be18cfaf" providerId="AD" clId="Web-{ADC0D9E6-2C95-43B2-8031-A498D086F614}"/>
    <pc:docChg chg="addSld delSld modSld modSection">
      <pc:chgData name="Mari-Ellen Maloney" userId="S::mmaloney@bocesmaars.org::f72d0205-3f19-4bd4-baea-dc60be18cfaf" providerId="AD" clId="Web-{ADC0D9E6-2C95-43B2-8031-A498D086F614}" dt="2024-09-20T16:15:12.307" v="2248" actId="1076"/>
      <pc:docMkLst>
        <pc:docMk/>
      </pc:docMkLst>
      <pc:sldChg chg="addSp delSp modSp">
        <pc:chgData name="Mari-Ellen Maloney" userId="S::mmaloney@bocesmaars.org::f72d0205-3f19-4bd4-baea-dc60be18cfaf" providerId="AD" clId="Web-{ADC0D9E6-2C95-43B2-8031-A498D086F614}" dt="2024-09-20T15:16:36.830" v="832" actId="20577"/>
        <pc:sldMkLst>
          <pc:docMk/>
          <pc:sldMk cId="1241884536" sldId="743"/>
        </pc:sldMkLst>
        <pc:spChg chg="mod">
          <ac:chgData name="Mari-Ellen Maloney" userId="S::mmaloney@bocesmaars.org::f72d0205-3f19-4bd4-baea-dc60be18cfaf" providerId="AD" clId="Web-{ADC0D9E6-2C95-43B2-8031-A498D086F614}" dt="2024-09-20T15:05:17.542" v="796" actId="20577"/>
          <ac:spMkLst>
            <pc:docMk/>
            <pc:sldMk cId="1241884536" sldId="743"/>
            <ac:spMk id="3" creationId="{A069271D-D45B-4F80-ABC5-8972EC5263D3}"/>
          </ac:spMkLst>
        </pc:spChg>
        <pc:spChg chg="add del mod">
          <ac:chgData name="Mari-Ellen Maloney" userId="S::mmaloney@bocesmaars.org::f72d0205-3f19-4bd4-baea-dc60be18cfaf" providerId="AD" clId="Web-{ADC0D9E6-2C95-43B2-8031-A498D086F614}" dt="2024-09-20T14:56:53.073" v="743"/>
          <ac:spMkLst>
            <pc:docMk/>
            <pc:sldMk cId="1241884536" sldId="743"/>
            <ac:spMk id="5" creationId="{75A36474-DB26-BE75-5362-CC69E69D3B3B}"/>
          </ac:spMkLst>
        </pc:spChg>
        <pc:spChg chg="add mod">
          <ac:chgData name="Mari-Ellen Maloney" userId="S::mmaloney@bocesmaars.org::f72d0205-3f19-4bd4-baea-dc60be18cfaf" providerId="AD" clId="Web-{ADC0D9E6-2C95-43B2-8031-A498D086F614}" dt="2024-09-20T15:16:36.830" v="832" actId="20577"/>
          <ac:spMkLst>
            <pc:docMk/>
            <pc:sldMk cId="1241884536" sldId="743"/>
            <ac:spMk id="6" creationId="{C35CB7EF-E2B5-ACA9-415C-B7D8AF5CE72C}"/>
          </ac:spMkLst>
        </pc:spChg>
        <pc:picChg chg="add mod">
          <ac:chgData name="Mari-Ellen Maloney" userId="S::mmaloney@bocesmaars.org::f72d0205-3f19-4bd4-baea-dc60be18cfaf" providerId="AD" clId="Web-{ADC0D9E6-2C95-43B2-8031-A498D086F614}" dt="2024-09-20T15:08:09.454" v="805" actId="1076"/>
          <ac:picMkLst>
            <pc:docMk/>
            <pc:sldMk cId="1241884536" sldId="743"/>
            <ac:picMk id="7" creationId="{B244E88C-6C17-5953-100F-E7FA5071DD5C}"/>
          </ac:picMkLst>
        </pc:picChg>
        <pc:picChg chg="add mod">
          <ac:chgData name="Mari-Ellen Maloney" userId="S::mmaloney@bocesmaars.org::f72d0205-3f19-4bd4-baea-dc60be18cfaf" providerId="AD" clId="Web-{ADC0D9E6-2C95-43B2-8031-A498D086F614}" dt="2024-09-20T15:08:16.501" v="806" actId="1076"/>
          <ac:picMkLst>
            <pc:docMk/>
            <pc:sldMk cId="1241884536" sldId="743"/>
            <ac:picMk id="8" creationId="{23F433B9-CA39-189B-45A5-E75A93DCC314}"/>
          </ac:picMkLst>
        </pc:picChg>
      </pc:sldChg>
      <pc:sldChg chg="addSp delSp modSp del">
        <pc:chgData name="Mari-Ellen Maloney" userId="S::mmaloney@bocesmaars.org::f72d0205-3f19-4bd4-baea-dc60be18cfaf" providerId="AD" clId="Web-{ADC0D9E6-2C95-43B2-8031-A498D086F614}" dt="2024-09-20T15:15:43.406" v="829"/>
        <pc:sldMkLst>
          <pc:docMk/>
          <pc:sldMk cId="2140922552" sldId="787"/>
        </pc:sldMkLst>
        <pc:spChg chg="mod">
          <ac:chgData name="Mari-Ellen Maloney" userId="S::mmaloney@bocesmaars.org::f72d0205-3f19-4bd4-baea-dc60be18cfaf" providerId="AD" clId="Web-{ADC0D9E6-2C95-43B2-8031-A498D086F614}" dt="2024-09-20T14:43:52.595" v="636" actId="1076"/>
          <ac:spMkLst>
            <pc:docMk/>
            <pc:sldMk cId="2140922552" sldId="787"/>
            <ac:spMk id="2" creationId="{8D67255E-53FA-4E71-4EFC-0943BF42EEBB}"/>
          </ac:spMkLst>
        </pc:spChg>
        <pc:spChg chg="mod">
          <ac:chgData name="Mari-Ellen Maloney" userId="S::mmaloney@bocesmaars.org::f72d0205-3f19-4bd4-baea-dc60be18cfaf" providerId="AD" clId="Web-{ADC0D9E6-2C95-43B2-8031-A498D086F614}" dt="2024-09-20T14:41:35.231" v="602" actId="1076"/>
          <ac:spMkLst>
            <pc:docMk/>
            <pc:sldMk cId="2140922552" sldId="787"/>
            <ac:spMk id="3" creationId="{CA9602EF-7E4E-FB51-ECFD-56ED8BFDB5B4}"/>
          </ac:spMkLst>
        </pc:spChg>
        <pc:spChg chg="add del mod">
          <ac:chgData name="Mari-Ellen Maloney" userId="S::mmaloney@bocesmaars.org::f72d0205-3f19-4bd4-baea-dc60be18cfaf" providerId="AD" clId="Web-{ADC0D9E6-2C95-43B2-8031-A498D086F614}" dt="2024-09-20T14:39:04.773" v="513"/>
          <ac:spMkLst>
            <pc:docMk/>
            <pc:sldMk cId="2140922552" sldId="787"/>
            <ac:spMk id="6" creationId="{70B9E670-F77E-5EA3-FF71-FF061BAF8165}"/>
          </ac:spMkLst>
        </pc:spChg>
        <pc:spChg chg="add del mod">
          <ac:chgData name="Mari-Ellen Maloney" userId="S::mmaloney@bocesmaars.org::f72d0205-3f19-4bd4-baea-dc60be18cfaf" providerId="AD" clId="Web-{ADC0D9E6-2C95-43B2-8031-A498D086F614}" dt="2024-09-20T14:39:49.571" v="590"/>
          <ac:spMkLst>
            <pc:docMk/>
            <pc:sldMk cId="2140922552" sldId="787"/>
            <ac:spMk id="7" creationId="{F1131379-9068-EBA3-0204-88A5C61ECBFA}"/>
          </ac:spMkLst>
        </pc:spChg>
        <pc:spChg chg="add del mod">
          <ac:chgData name="Mari-Ellen Maloney" userId="S::mmaloney@bocesmaars.org::f72d0205-3f19-4bd4-baea-dc60be18cfaf" providerId="AD" clId="Web-{ADC0D9E6-2C95-43B2-8031-A498D086F614}" dt="2024-09-20T14:43:35.891" v="632"/>
          <ac:spMkLst>
            <pc:docMk/>
            <pc:sldMk cId="2140922552" sldId="787"/>
            <ac:spMk id="8" creationId="{76FA18BC-5CDC-B840-639D-7AF92342D3B6}"/>
          </ac:spMkLst>
        </pc:spChg>
        <pc:spChg chg="add del mod">
          <ac:chgData name="Mari-Ellen Maloney" userId="S::mmaloney@bocesmaars.org::f72d0205-3f19-4bd4-baea-dc60be18cfaf" providerId="AD" clId="Web-{ADC0D9E6-2C95-43B2-8031-A498D086F614}" dt="2024-09-20T14:43:01.687" v="626"/>
          <ac:spMkLst>
            <pc:docMk/>
            <pc:sldMk cId="2140922552" sldId="787"/>
            <ac:spMk id="9" creationId="{347CB794-E4EA-8A05-7AFA-5CBD2C02AFE0}"/>
          </ac:spMkLst>
        </pc:spChg>
        <pc:picChg chg="mod">
          <ac:chgData name="Mari-Ellen Maloney" userId="S::mmaloney@bocesmaars.org::f72d0205-3f19-4bd4-baea-dc60be18cfaf" providerId="AD" clId="Web-{ADC0D9E6-2C95-43B2-8031-A498D086F614}" dt="2024-09-20T14:44:01.345" v="639" actId="14100"/>
          <ac:picMkLst>
            <pc:docMk/>
            <pc:sldMk cId="2140922552" sldId="787"/>
            <ac:picMk id="5" creationId="{BCC810C2-30BA-8063-1738-A44B82E99D8F}"/>
          </ac:picMkLst>
        </pc:picChg>
      </pc:sldChg>
      <pc:sldChg chg="addSp modSp">
        <pc:chgData name="Mari-Ellen Maloney" userId="S::mmaloney@bocesmaars.org::f72d0205-3f19-4bd4-baea-dc60be18cfaf" providerId="AD" clId="Web-{ADC0D9E6-2C95-43B2-8031-A498D086F614}" dt="2024-09-20T15:25:18.019" v="856" actId="14100"/>
        <pc:sldMkLst>
          <pc:docMk/>
          <pc:sldMk cId="3448170359" sldId="838"/>
        </pc:sldMkLst>
        <pc:spChg chg="mod">
          <ac:chgData name="Mari-Ellen Maloney" userId="S::mmaloney@bocesmaars.org::f72d0205-3f19-4bd4-baea-dc60be18cfaf" providerId="AD" clId="Web-{ADC0D9E6-2C95-43B2-8031-A498D086F614}" dt="2024-09-20T15:25:18.019" v="856" actId="14100"/>
          <ac:spMkLst>
            <pc:docMk/>
            <pc:sldMk cId="3448170359" sldId="838"/>
            <ac:spMk id="3" creationId="{E9A2E8B0-546C-4714-681A-F25DC0F8C9FB}"/>
          </ac:spMkLst>
        </pc:spChg>
        <pc:spChg chg="add mod">
          <ac:chgData name="Mari-Ellen Maloney" userId="S::mmaloney@bocesmaars.org::f72d0205-3f19-4bd4-baea-dc60be18cfaf" providerId="AD" clId="Web-{ADC0D9E6-2C95-43B2-8031-A498D086F614}" dt="2024-09-20T15:13:28.730" v="818" actId="14100"/>
          <ac:spMkLst>
            <pc:docMk/>
            <pc:sldMk cId="3448170359" sldId="838"/>
            <ac:spMk id="6" creationId="{5FBCAA27-72FB-1BC6-47BA-5D75F671075D}"/>
          </ac:spMkLst>
        </pc:spChg>
        <pc:picChg chg="add mod">
          <ac:chgData name="Mari-Ellen Maloney" userId="S::mmaloney@bocesmaars.org::f72d0205-3f19-4bd4-baea-dc60be18cfaf" providerId="AD" clId="Web-{ADC0D9E6-2C95-43B2-8031-A498D086F614}" dt="2024-09-20T15:15:12.968" v="828" actId="1076"/>
          <ac:picMkLst>
            <pc:docMk/>
            <pc:sldMk cId="3448170359" sldId="838"/>
            <ac:picMk id="5" creationId="{3DF0419A-6895-ABF3-4B2B-AA8E0B91A55E}"/>
          </ac:picMkLst>
        </pc:picChg>
      </pc:sldChg>
      <pc:sldChg chg="addSp modSp new">
        <pc:chgData name="Mari-Ellen Maloney" userId="S::mmaloney@bocesmaars.org::f72d0205-3f19-4bd4-baea-dc60be18cfaf" providerId="AD" clId="Web-{ADC0D9E6-2C95-43B2-8031-A498D086F614}" dt="2024-09-20T15:19:40.992" v="840" actId="1076"/>
        <pc:sldMkLst>
          <pc:docMk/>
          <pc:sldMk cId="2247277653" sldId="839"/>
        </pc:sldMkLst>
        <pc:spChg chg="mod">
          <ac:chgData name="Mari-Ellen Maloney" userId="S::mmaloney@bocesmaars.org::f72d0205-3f19-4bd4-baea-dc60be18cfaf" providerId="AD" clId="Web-{ADC0D9E6-2C95-43B2-8031-A498D086F614}" dt="2024-09-20T14:47:29.524" v="678" actId="20577"/>
          <ac:spMkLst>
            <pc:docMk/>
            <pc:sldMk cId="2247277653" sldId="839"/>
            <ac:spMk id="2" creationId="{E4B04A6F-3702-441F-62CB-A54A9C9B72AB}"/>
          </ac:spMkLst>
        </pc:spChg>
        <pc:spChg chg="mod">
          <ac:chgData name="Mari-Ellen Maloney" userId="S::mmaloney@bocesmaars.org::f72d0205-3f19-4bd4-baea-dc60be18cfaf" providerId="AD" clId="Web-{ADC0D9E6-2C95-43B2-8031-A498D086F614}" dt="2024-09-20T14:47:59.431" v="683" actId="20577"/>
          <ac:spMkLst>
            <pc:docMk/>
            <pc:sldMk cId="2247277653" sldId="839"/>
            <ac:spMk id="3" creationId="{EDF939AB-AAEF-E5BC-4E23-54B80040FFD3}"/>
          </ac:spMkLst>
        </pc:spChg>
        <pc:picChg chg="add mod">
          <ac:chgData name="Mari-Ellen Maloney" userId="S::mmaloney@bocesmaars.org::f72d0205-3f19-4bd4-baea-dc60be18cfaf" providerId="AD" clId="Web-{ADC0D9E6-2C95-43B2-8031-A498D086F614}" dt="2024-09-20T14:48:07.322" v="684" actId="1076"/>
          <ac:picMkLst>
            <pc:docMk/>
            <pc:sldMk cId="2247277653" sldId="839"/>
            <ac:picMk id="6" creationId="{6BE3928E-27BD-73A7-1D92-8E4529771C9E}"/>
          </ac:picMkLst>
        </pc:picChg>
        <pc:picChg chg="add mod">
          <ac:chgData name="Mari-Ellen Maloney" userId="S::mmaloney@bocesmaars.org::f72d0205-3f19-4bd4-baea-dc60be18cfaf" providerId="AD" clId="Web-{ADC0D9E6-2C95-43B2-8031-A498D086F614}" dt="2024-09-20T15:19:40.992" v="840" actId="1076"/>
          <ac:picMkLst>
            <pc:docMk/>
            <pc:sldMk cId="2247277653" sldId="839"/>
            <ac:picMk id="7" creationId="{582EC3FB-29E4-00CC-EF0D-4A346E2E67F1}"/>
          </ac:picMkLst>
        </pc:picChg>
        <pc:picChg chg="add mod">
          <ac:chgData name="Mari-Ellen Maloney" userId="S::mmaloney@bocesmaars.org::f72d0205-3f19-4bd4-baea-dc60be18cfaf" providerId="AD" clId="Web-{ADC0D9E6-2C95-43B2-8031-A498D086F614}" dt="2024-09-20T15:19:18.367" v="837" actId="688"/>
          <ac:picMkLst>
            <pc:docMk/>
            <pc:sldMk cId="2247277653" sldId="839"/>
            <ac:picMk id="8" creationId="{2243C996-0AFA-A7C9-159B-F5874831A764}"/>
          </ac:picMkLst>
        </pc:picChg>
      </pc:sldChg>
      <pc:sldChg chg="modSp new">
        <pc:chgData name="Mari-Ellen Maloney" userId="S::mmaloney@bocesmaars.org::f72d0205-3f19-4bd4-baea-dc60be18cfaf" providerId="AD" clId="Web-{ADC0D9E6-2C95-43B2-8031-A498D086F614}" dt="2024-09-20T15:44:41.481" v="1324" actId="20577"/>
        <pc:sldMkLst>
          <pc:docMk/>
          <pc:sldMk cId="3597698295" sldId="840"/>
        </pc:sldMkLst>
        <pc:spChg chg="mod">
          <ac:chgData name="Mari-Ellen Maloney" userId="S::mmaloney@bocesmaars.org::f72d0205-3f19-4bd4-baea-dc60be18cfaf" providerId="AD" clId="Web-{ADC0D9E6-2C95-43B2-8031-A498D086F614}" dt="2024-09-20T15:27:31.711" v="878" actId="20577"/>
          <ac:spMkLst>
            <pc:docMk/>
            <pc:sldMk cId="3597698295" sldId="840"/>
            <ac:spMk id="2" creationId="{E511707E-275A-20BF-FF54-B243A8CDDB7A}"/>
          </ac:spMkLst>
        </pc:spChg>
        <pc:spChg chg="mod">
          <ac:chgData name="Mari-Ellen Maloney" userId="S::mmaloney@bocesmaars.org::f72d0205-3f19-4bd4-baea-dc60be18cfaf" providerId="AD" clId="Web-{ADC0D9E6-2C95-43B2-8031-A498D086F614}" dt="2024-09-20T15:44:41.481" v="1324" actId="20577"/>
          <ac:spMkLst>
            <pc:docMk/>
            <pc:sldMk cId="3597698295" sldId="840"/>
            <ac:spMk id="3" creationId="{E458D28F-A2B4-6398-2E71-662A1E5B8F4D}"/>
          </ac:spMkLst>
        </pc:spChg>
      </pc:sldChg>
      <pc:sldChg chg="modSp new">
        <pc:chgData name="Mari-Ellen Maloney" userId="S::mmaloney@bocesmaars.org::f72d0205-3f19-4bd4-baea-dc60be18cfaf" providerId="AD" clId="Web-{ADC0D9E6-2C95-43B2-8031-A498D086F614}" dt="2024-09-20T15:49:44.725" v="1544" actId="20577"/>
        <pc:sldMkLst>
          <pc:docMk/>
          <pc:sldMk cId="2980110572" sldId="841"/>
        </pc:sldMkLst>
        <pc:spChg chg="mod">
          <ac:chgData name="Mari-Ellen Maloney" userId="S::mmaloney@bocesmaars.org::f72d0205-3f19-4bd4-baea-dc60be18cfaf" providerId="AD" clId="Web-{ADC0D9E6-2C95-43B2-8031-A498D086F614}" dt="2024-09-20T15:45:29.014" v="1351" actId="20577"/>
          <ac:spMkLst>
            <pc:docMk/>
            <pc:sldMk cId="2980110572" sldId="841"/>
            <ac:spMk id="2" creationId="{77528DF0-8DC3-A112-976C-1500B68491EE}"/>
          </ac:spMkLst>
        </pc:spChg>
        <pc:spChg chg="mod">
          <ac:chgData name="Mari-Ellen Maloney" userId="S::mmaloney@bocesmaars.org::f72d0205-3f19-4bd4-baea-dc60be18cfaf" providerId="AD" clId="Web-{ADC0D9E6-2C95-43B2-8031-A498D086F614}" dt="2024-09-20T15:49:44.725" v="1544" actId="20577"/>
          <ac:spMkLst>
            <pc:docMk/>
            <pc:sldMk cId="2980110572" sldId="841"/>
            <ac:spMk id="3" creationId="{24BED525-F455-01DD-1261-D11AC6D9C52E}"/>
          </ac:spMkLst>
        </pc:spChg>
      </pc:sldChg>
      <pc:sldChg chg="addSp delSp modSp new">
        <pc:chgData name="Mari-Ellen Maloney" userId="S::mmaloney@bocesmaars.org::f72d0205-3f19-4bd4-baea-dc60be18cfaf" providerId="AD" clId="Web-{ADC0D9E6-2C95-43B2-8031-A498D086F614}" dt="2024-09-20T16:15:12.307" v="2248" actId="1076"/>
        <pc:sldMkLst>
          <pc:docMk/>
          <pc:sldMk cId="4121844738" sldId="842"/>
        </pc:sldMkLst>
        <pc:spChg chg="mod">
          <ac:chgData name="Mari-Ellen Maloney" userId="S::mmaloney@bocesmaars.org::f72d0205-3f19-4bd4-baea-dc60be18cfaf" providerId="AD" clId="Web-{ADC0D9E6-2C95-43B2-8031-A498D086F614}" dt="2024-09-20T16:07:40.136" v="2185" actId="14100"/>
          <ac:spMkLst>
            <pc:docMk/>
            <pc:sldMk cId="4121844738" sldId="842"/>
            <ac:spMk id="2" creationId="{7CBDB493-6C0E-C4D5-B479-75965DB88034}"/>
          </ac:spMkLst>
        </pc:spChg>
        <pc:spChg chg="mod">
          <ac:chgData name="Mari-Ellen Maloney" userId="S::mmaloney@bocesmaars.org::f72d0205-3f19-4bd4-baea-dc60be18cfaf" providerId="AD" clId="Web-{ADC0D9E6-2C95-43B2-8031-A498D086F614}" dt="2024-09-20T16:13:02.819" v="2236" actId="14100"/>
          <ac:spMkLst>
            <pc:docMk/>
            <pc:sldMk cId="4121844738" sldId="842"/>
            <ac:spMk id="3" creationId="{017671D2-D3E0-D044-2933-00735FE2066B}"/>
          </ac:spMkLst>
        </pc:spChg>
        <pc:spChg chg="add del mod">
          <ac:chgData name="Mari-Ellen Maloney" userId="S::mmaloney@bocesmaars.org::f72d0205-3f19-4bd4-baea-dc60be18cfaf" providerId="AD" clId="Web-{ADC0D9E6-2C95-43B2-8031-A498D086F614}" dt="2024-09-20T16:14:47.603" v="2244"/>
          <ac:spMkLst>
            <pc:docMk/>
            <pc:sldMk cId="4121844738" sldId="842"/>
            <ac:spMk id="6" creationId="{AE6DE80D-668B-006A-A388-0D25C0AAC6AC}"/>
          </ac:spMkLst>
        </pc:spChg>
        <pc:picChg chg="add mod">
          <ac:chgData name="Mari-Ellen Maloney" userId="S::mmaloney@bocesmaars.org::f72d0205-3f19-4bd4-baea-dc60be18cfaf" providerId="AD" clId="Web-{ADC0D9E6-2C95-43B2-8031-A498D086F614}" dt="2024-09-20T16:15:12.307" v="2248" actId="1076"/>
          <ac:picMkLst>
            <pc:docMk/>
            <pc:sldMk cId="4121844738" sldId="842"/>
            <ac:picMk id="5" creationId="{03F02268-4E9F-433A-EF22-23524B334B60}"/>
          </ac:picMkLst>
        </pc:picChg>
      </pc:sldChg>
    </pc:docChg>
  </pc:docChgLst>
  <pc:docChgLst>
    <pc:chgData name="Laurie Hazard" userId="S::lhazard@bocesmaars.org::71b497eb-3eb3-47bd-8872-e714f38e3320" providerId="AD" clId="Web-{22AC9F44-120B-489C-B292-FEA7F8C8C775}"/>
    <pc:docChg chg="modSld">
      <pc:chgData name="Laurie Hazard" userId="S::lhazard@bocesmaars.org::71b497eb-3eb3-47bd-8872-e714f38e3320" providerId="AD" clId="Web-{22AC9F44-120B-489C-B292-FEA7F8C8C775}" dt="2024-10-01T11:55:17.459" v="23" actId="20577"/>
      <pc:docMkLst>
        <pc:docMk/>
      </pc:docMkLst>
      <pc:sldChg chg="modSp">
        <pc:chgData name="Laurie Hazard" userId="S::lhazard@bocesmaars.org::71b497eb-3eb3-47bd-8872-e714f38e3320" providerId="AD" clId="Web-{22AC9F44-120B-489C-B292-FEA7F8C8C775}" dt="2024-10-01T11:55:17.459" v="23" actId="20577"/>
        <pc:sldMkLst>
          <pc:docMk/>
          <pc:sldMk cId="2671424281" sldId="847"/>
        </pc:sldMkLst>
        <pc:spChg chg="mod">
          <ac:chgData name="Laurie Hazard" userId="S::lhazard@bocesmaars.org::71b497eb-3eb3-47bd-8872-e714f38e3320" providerId="AD" clId="Web-{22AC9F44-120B-489C-B292-FEA7F8C8C775}" dt="2024-10-01T11:55:17.459" v="23" actId="20577"/>
          <ac:spMkLst>
            <pc:docMk/>
            <pc:sldMk cId="2671424281" sldId="847"/>
            <ac:spMk id="3" creationId="{8C788359-35E8-EC43-356F-D565185506EC}"/>
          </ac:spMkLst>
        </pc:spChg>
      </pc:sldChg>
    </pc:docChg>
  </pc:docChgLst>
  <pc:docChgLst>
    <pc:chgData name="Patricia Zeiner" userId="S::pzeiner@bocesmaars.org::4e19faa8-5444-47f4-82da-737d2afef152" providerId="AD" clId="Web-{A10C4FAE-5B82-4191-9541-B5C0F933174E}"/>
    <pc:docChg chg="modSld">
      <pc:chgData name="Patricia Zeiner" userId="S::pzeiner@bocesmaars.org::4e19faa8-5444-47f4-82da-737d2afef152" providerId="AD" clId="Web-{A10C4FAE-5B82-4191-9541-B5C0F933174E}" dt="2023-10-11T13:54:20.970" v="9" actId="20577"/>
      <pc:docMkLst>
        <pc:docMk/>
      </pc:docMkLst>
      <pc:sldChg chg="modSp">
        <pc:chgData name="Patricia Zeiner" userId="S::pzeiner@bocesmaars.org::4e19faa8-5444-47f4-82da-737d2afef152" providerId="AD" clId="Web-{A10C4FAE-5B82-4191-9541-B5C0F933174E}" dt="2023-10-11T13:54:20.970" v="9" actId="20577"/>
        <pc:sldMkLst>
          <pc:docMk/>
          <pc:sldMk cId="1771562510" sldId="493"/>
        </pc:sldMkLst>
        <pc:spChg chg="mod">
          <ac:chgData name="Patricia Zeiner" userId="S::pzeiner@bocesmaars.org::4e19faa8-5444-47f4-82da-737d2afef152" providerId="AD" clId="Web-{A10C4FAE-5B82-4191-9541-B5C0F933174E}" dt="2023-10-11T13:54:20.970" v="9" actId="20577"/>
          <ac:spMkLst>
            <pc:docMk/>
            <pc:sldMk cId="1771562510" sldId="493"/>
            <ac:spMk id="3" creationId="{00000000-0000-0000-0000-000000000000}"/>
          </ac:spMkLst>
        </pc:spChg>
      </pc:sldChg>
    </pc:docChg>
  </pc:docChgLst>
  <pc:docChgLst>
    <pc:chgData name="Mari-Ellen Maloney" userId="S::mmaloney@bocesmaars.org::f72d0205-3f19-4bd4-baea-dc60be18cfaf" providerId="AD" clId="Web-{2AFE5398-32AE-42A6-8A77-0638D7B1C270}"/>
    <pc:docChg chg="addSld delSld modSld modSection">
      <pc:chgData name="Mari-Ellen Maloney" userId="S::mmaloney@bocesmaars.org::f72d0205-3f19-4bd4-baea-dc60be18cfaf" providerId="AD" clId="Web-{2AFE5398-32AE-42A6-8A77-0638D7B1C270}" dt="2022-10-03T15:46:06.430" v="201" actId="1076"/>
      <pc:docMkLst>
        <pc:docMk/>
      </pc:docMkLst>
      <pc:sldChg chg="modSp del">
        <pc:chgData name="Mari-Ellen Maloney" userId="S::mmaloney@bocesmaars.org::f72d0205-3f19-4bd4-baea-dc60be18cfaf" providerId="AD" clId="Web-{2AFE5398-32AE-42A6-8A77-0638D7B1C270}" dt="2022-10-03T14:46:51.833" v="158"/>
        <pc:sldMkLst>
          <pc:docMk/>
          <pc:sldMk cId="4131556907" sldId="681"/>
        </pc:sldMkLst>
        <pc:spChg chg="mod">
          <ac:chgData name="Mari-Ellen Maloney" userId="S::mmaloney@bocesmaars.org::f72d0205-3f19-4bd4-baea-dc60be18cfaf" providerId="AD" clId="Web-{2AFE5398-32AE-42A6-8A77-0638D7B1C270}" dt="2022-10-03T14:46:48.130" v="157" actId="20577"/>
          <ac:spMkLst>
            <pc:docMk/>
            <pc:sldMk cId="4131556907" sldId="681"/>
            <ac:spMk id="3" creationId="{00000000-0000-0000-0000-000000000000}"/>
          </ac:spMkLst>
        </pc:spChg>
      </pc:sldChg>
      <pc:sldChg chg="del">
        <pc:chgData name="Mari-Ellen Maloney" userId="S::mmaloney@bocesmaars.org::f72d0205-3f19-4bd4-baea-dc60be18cfaf" providerId="AD" clId="Web-{2AFE5398-32AE-42A6-8A77-0638D7B1C270}" dt="2022-10-03T14:09:40.310" v="146"/>
        <pc:sldMkLst>
          <pc:docMk/>
          <pc:sldMk cId="2891239277" sldId="742"/>
        </pc:sldMkLst>
      </pc:sldChg>
      <pc:sldChg chg="mod modShow">
        <pc:chgData name="Mari-Ellen Maloney" userId="S::mmaloney@bocesmaars.org::f72d0205-3f19-4bd4-baea-dc60be18cfaf" providerId="AD" clId="Web-{2AFE5398-32AE-42A6-8A77-0638D7B1C270}" dt="2022-10-03T14:32:53.192" v="147"/>
        <pc:sldMkLst>
          <pc:docMk/>
          <pc:sldMk cId="1241884536" sldId="743"/>
        </pc:sldMkLst>
      </pc:sldChg>
      <pc:sldChg chg="modSp">
        <pc:chgData name="Mari-Ellen Maloney" userId="S::mmaloney@bocesmaars.org::f72d0205-3f19-4bd4-baea-dc60be18cfaf" providerId="AD" clId="Web-{2AFE5398-32AE-42A6-8A77-0638D7B1C270}" dt="2022-10-03T14:43:28.400" v="155" actId="20577"/>
        <pc:sldMkLst>
          <pc:docMk/>
          <pc:sldMk cId="4288631074" sldId="744"/>
        </pc:sldMkLst>
        <pc:spChg chg="mod">
          <ac:chgData name="Mari-Ellen Maloney" userId="S::mmaloney@bocesmaars.org::f72d0205-3f19-4bd4-baea-dc60be18cfaf" providerId="AD" clId="Web-{2AFE5398-32AE-42A6-8A77-0638D7B1C270}" dt="2022-10-03T14:43:28.400" v="155" actId="20577"/>
          <ac:spMkLst>
            <pc:docMk/>
            <pc:sldMk cId="4288631074" sldId="744"/>
            <ac:spMk id="3" creationId="{8A852BFF-D1CD-46EC-B4A5-88F529BD5F43}"/>
          </ac:spMkLst>
        </pc:spChg>
      </pc:sldChg>
      <pc:sldChg chg="mod modShow">
        <pc:chgData name="Mari-Ellen Maloney" userId="S::mmaloney@bocesmaars.org::f72d0205-3f19-4bd4-baea-dc60be18cfaf" providerId="AD" clId="Web-{2AFE5398-32AE-42A6-8A77-0638D7B1C270}" dt="2022-10-03T14:47:08.553" v="159"/>
        <pc:sldMkLst>
          <pc:docMk/>
          <pc:sldMk cId="424310024" sldId="747"/>
        </pc:sldMkLst>
      </pc:sldChg>
      <pc:sldChg chg="mod modShow">
        <pc:chgData name="Mari-Ellen Maloney" userId="S::mmaloney@bocesmaars.org::f72d0205-3f19-4bd4-baea-dc60be18cfaf" providerId="AD" clId="Web-{2AFE5398-32AE-42A6-8A77-0638D7B1C270}" dt="2022-10-03T14:47:30.351" v="160"/>
        <pc:sldMkLst>
          <pc:docMk/>
          <pc:sldMk cId="1640657741" sldId="748"/>
        </pc:sldMkLst>
      </pc:sldChg>
      <pc:sldChg chg="mod modShow">
        <pc:chgData name="Mari-Ellen Maloney" userId="S::mmaloney@bocesmaars.org::f72d0205-3f19-4bd4-baea-dc60be18cfaf" providerId="AD" clId="Web-{2AFE5398-32AE-42A6-8A77-0638D7B1C270}" dt="2022-10-03T14:53:25.636" v="161"/>
        <pc:sldMkLst>
          <pc:docMk/>
          <pc:sldMk cId="3735999996" sldId="749"/>
        </pc:sldMkLst>
      </pc:sldChg>
      <pc:sldChg chg="del">
        <pc:chgData name="Mari-Ellen Maloney" userId="S::mmaloney@bocesmaars.org::f72d0205-3f19-4bd4-baea-dc60be18cfaf" providerId="AD" clId="Web-{2AFE5398-32AE-42A6-8A77-0638D7B1C270}" dt="2022-10-03T13:51:24.858" v="1"/>
        <pc:sldMkLst>
          <pc:docMk/>
          <pc:sldMk cId="1525280742" sldId="766"/>
        </pc:sldMkLst>
      </pc:sldChg>
      <pc:sldChg chg="modSp">
        <pc:chgData name="Mari-Ellen Maloney" userId="S::mmaloney@bocesmaars.org::f72d0205-3f19-4bd4-baea-dc60be18cfaf" providerId="AD" clId="Web-{2AFE5398-32AE-42A6-8A77-0638D7B1C270}" dt="2022-10-03T14:09:06.215" v="145" actId="1076"/>
        <pc:sldMkLst>
          <pc:docMk/>
          <pc:sldMk cId="37384958" sldId="767"/>
        </pc:sldMkLst>
        <pc:spChg chg="mod">
          <ac:chgData name="Mari-Ellen Maloney" userId="S::mmaloney@bocesmaars.org::f72d0205-3f19-4bd4-baea-dc60be18cfaf" providerId="AD" clId="Web-{2AFE5398-32AE-42A6-8A77-0638D7B1C270}" dt="2022-10-03T14:09:06.215" v="145" actId="1076"/>
          <ac:spMkLst>
            <pc:docMk/>
            <pc:sldMk cId="37384958" sldId="767"/>
            <ac:spMk id="4" creationId="{D66DDAB8-8C15-892D-CC03-BFBD920A3120}"/>
          </ac:spMkLst>
        </pc:spChg>
      </pc:sldChg>
      <pc:sldChg chg="add del replId">
        <pc:chgData name="Mari-Ellen Maloney" userId="S::mmaloney@bocesmaars.org::f72d0205-3f19-4bd4-baea-dc60be18cfaf" providerId="AD" clId="Web-{2AFE5398-32AE-42A6-8A77-0638D7B1C270}" dt="2022-10-03T13:51:30.577" v="2"/>
        <pc:sldMkLst>
          <pc:docMk/>
          <pc:sldMk cId="494252741" sldId="775"/>
        </pc:sldMkLst>
      </pc:sldChg>
      <pc:sldChg chg="add replId">
        <pc:chgData name="Mari-Ellen Maloney" userId="S::mmaloney@bocesmaars.org::f72d0205-3f19-4bd4-baea-dc60be18cfaf" providerId="AD" clId="Web-{2AFE5398-32AE-42A6-8A77-0638D7B1C270}" dt="2022-10-03T14:53:44.575" v="162"/>
        <pc:sldMkLst>
          <pc:docMk/>
          <pc:sldMk cId="2862956202" sldId="775"/>
        </pc:sldMkLst>
      </pc:sldChg>
      <pc:sldChg chg="addSp delSp modSp new">
        <pc:chgData name="Mari-Ellen Maloney" userId="S::mmaloney@bocesmaars.org::f72d0205-3f19-4bd4-baea-dc60be18cfaf" providerId="AD" clId="Web-{2AFE5398-32AE-42A6-8A77-0638D7B1C270}" dt="2022-10-03T15:46:06.430" v="201" actId="1076"/>
        <pc:sldMkLst>
          <pc:docMk/>
          <pc:sldMk cId="947893211" sldId="776"/>
        </pc:sldMkLst>
        <pc:spChg chg="mod">
          <ac:chgData name="Mari-Ellen Maloney" userId="S::mmaloney@bocesmaars.org::f72d0205-3f19-4bd4-baea-dc60be18cfaf" providerId="AD" clId="Web-{2AFE5398-32AE-42A6-8A77-0638D7B1C270}" dt="2022-10-03T14:54:33.968" v="188" actId="20577"/>
          <ac:spMkLst>
            <pc:docMk/>
            <pc:sldMk cId="947893211" sldId="776"/>
            <ac:spMk id="2" creationId="{F96F449E-9A50-6F46-E3B8-8E27411CB3E7}"/>
          </ac:spMkLst>
        </pc:spChg>
        <pc:spChg chg="del mod">
          <ac:chgData name="Mari-Ellen Maloney" userId="S::mmaloney@bocesmaars.org::f72d0205-3f19-4bd4-baea-dc60be18cfaf" providerId="AD" clId="Web-{2AFE5398-32AE-42A6-8A77-0638D7B1C270}" dt="2022-10-03T15:44:38.411" v="190"/>
          <ac:spMkLst>
            <pc:docMk/>
            <pc:sldMk cId="947893211" sldId="776"/>
            <ac:spMk id="3" creationId="{95C9D506-EC89-40CD-267D-A9CE5DDB79A2}"/>
          </ac:spMkLst>
        </pc:spChg>
        <pc:spChg chg="add mod">
          <ac:chgData name="Mari-Ellen Maloney" userId="S::mmaloney@bocesmaars.org::f72d0205-3f19-4bd4-baea-dc60be18cfaf" providerId="AD" clId="Web-{2AFE5398-32AE-42A6-8A77-0638D7B1C270}" dt="2022-10-03T15:45:43.508" v="199" actId="14100"/>
          <ac:spMkLst>
            <pc:docMk/>
            <pc:sldMk cId="947893211" sldId="776"/>
            <ac:spMk id="8" creationId="{99B14C2E-1CDD-B6A9-1B5E-7734870F1747}"/>
          </ac:spMkLst>
        </pc:spChg>
        <pc:picChg chg="add del mod ord">
          <ac:chgData name="Mari-Ellen Maloney" userId="S::mmaloney@bocesmaars.org::f72d0205-3f19-4bd4-baea-dc60be18cfaf" providerId="AD" clId="Web-{2AFE5398-32AE-42A6-8A77-0638D7B1C270}" dt="2022-10-03T15:45:07.663" v="195"/>
          <ac:picMkLst>
            <pc:docMk/>
            <pc:sldMk cId="947893211" sldId="776"/>
            <ac:picMk id="5" creationId="{7F6181CE-2490-2884-1B83-6B9A3150EB04}"/>
          </ac:picMkLst>
        </pc:picChg>
        <pc:picChg chg="add mod">
          <ac:chgData name="Mari-Ellen Maloney" userId="S::mmaloney@bocesmaars.org::f72d0205-3f19-4bd4-baea-dc60be18cfaf" providerId="AD" clId="Web-{2AFE5398-32AE-42A6-8A77-0638D7B1C270}" dt="2022-10-03T15:46:06.430" v="201" actId="1076"/>
          <ac:picMkLst>
            <pc:docMk/>
            <pc:sldMk cId="947893211" sldId="776"/>
            <ac:picMk id="6" creationId="{0C51094E-FE8A-5DA6-ED46-72E0242DB556}"/>
          </ac:picMkLst>
        </pc:picChg>
      </pc:sldChg>
    </pc:docChg>
  </pc:docChgLst>
  <pc:docChgLst>
    <pc:chgData name="Matthew Fredericks" userId="S::mfrederi@bocesmaars.org::7fa590d3-d307-409c-8b5e-ceb5b8b39494" providerId="AD" clId="Web-{3816739E-C64E-42AE-9AD8-3F09D5E6BD83}"/>
    <pc:docChg chg="modSld">
      <pc:chgData name="Matthew Fredericks" userId="S::mfrederi@bocesmaars.org::7fa590d3-d307-409c-8b5e-ceb5b8b39494" providerId="AD" clId="Web-{3816739E-C64E-42AE-9AD8-3F09D5E6BD83}" dt="2022-09-30T14:26:30.567" v="278" actId="20577"/>
      <pc:docMkLst>
        <pc:docMk/>
      </pc:docMkLst>
      <pc:sldChg chg="addSp delSp modSp">
        <pc:chgData name="Matthew Fredericks" userId="S::mfrederi@bocesmaars.org::7fa590d3-d307-409c-8b5e-ceb5b8b39494" providerId="AD" clId="Web-{3816739E-C64E-42AE-9AD8-3F09D5E6BD83}" dt="2022-09-30T14:26:30.567" v="278" actId="20577"/>
        <pc:sldMkLst>
          <pc:docMk/>
          <pc:sldMk cId="700631554" sldId="760"/>
        </pc:sldMkLst>
        <pc:spChg chg="mod">
          <ac:chgData name="Matthew Fredericks" userId="S::mfrederi@bocesmaars.org::7fa590d3-d307-409c-8b5e-ceb5b8b39494" providerId="AD" clId="Web-{3816739E-C64E-42AE-9AD8-3F09D5E6BD83}" dt="2022-09-30T14:26:30.567" v="278" actId="20577"/>
          <ac:spMkLst>
            <pc:docMk/>
            <pc:sldMk cId="700631554" sldId="760"/>
            <ac:spMk id="2" creationId="{00000000-0000-0000-0000-000000000000}"/>
          </ac:spMkLst>
        </pc:spChg>
        <pc:spChg chg="mod">
          <ac:chgData name="Matthew Fredericks" userId="S::mfrederi@bocesmaars.org::7fa590d3-d307-409c-8b5e-ceb5b8b39494" providerId="AD" clId="Web-{3816739E-C64E-42AE-9AD8-3F09D5E6BD83}" dt="2022-09-30T14:06:20.386" v="3" actId="20577"/>
          <ac:spMkLst>
            <pc:docMk/>
            <pc:sldMk cId="700631554" sldId="760"/>
            <ac:spMk id="3" creationId="{00000000-0000-0000-0000-000000000000}"/>
          </ac:spMkLst>
        </pc:spChg>
        <pc:spChg chg="mod">
          <ac:chgData name="Matthew Fredericks" userId="S::mfrederi@bocesmaars.org::7fa590d3-d307-409c-8b5e-ceb5b8b39494" providerId="AD" clId="Web-{3816739E-C64E-42AE-9AD8-3F09D5E6BD83}" dt="2022-09-30T14:07:34.779" v="25" actId="20577"/>
          <ac:spMkLst>
            <pc:docMk/>
            <pc:sldMk cId="700631554" sldId="760"/>
            <ac:spMk id="6" creationId="{00000000-0000-0000-0000-000000000000}"/>
          </ac:spMkLst>
        </pc:spChg>
        <pc:picChg chg="add mod">
          <ac:chgData name="Matthew Fredericks" userId="S::mfrederi@bocesmaars.org::7fa590d3-d307-409c-8b5e-ceb5b8b39494" providerId="AD" clId="Web-{3816739E-C64E-42AE-9AD8-3F09D5E6BD83}" dt="2022-09-30T14:11:51.303" v="133" actId="1076"/>
          <ac:picMkLst>
            <pc:docMk/>
            <pc:sldMk cId="700631554" sldId="760"/>
            <ac:picMk id="7" creationId="{8F6FB27E-C24B-8ED1-4886-F73D6A6A0357}"/>
          </ac:picMkLst>
        </pc:picChg>
        <pc:picChg chg="del">
          <ac:chgData name="Matthew Fredericks" userId="S::mfrederi@bocesmaars.org::7fa590d3-d307-409c-8b5e-ceb5b8b39494" providerId="AD" clId="Web-{3816739E-C64E-42AE-9AD8-3F09D5E6BD83}" dt="2022-09-30T14:10:45.754" v="114"/>
          <ac:picMkLst>
            <pc:docMk/>
            <pc:sldMk cId="700631554" sldId="760"/>
            <ac:picMk id="1026" creationId="{328437DA-5A41-4206-81BB-134B903BE63F}"/>
          </ac:picMkLst>
        </pc:picChg>
      </pc:sldChg>
      <pc:sldChg chg="modSp">
        <pc:chgData name="Matthew Fredericks" userId="S::mfrederi@bocesmaars.org::7fa590d3-d307-409c-8b5e-ceb5b8b39494" providerId="AD" clId="Web-{3816739E-C64E-42AE-9AD8-3F09D5E6BD83}" dt="2022-09-30T14:08:04.562" v="37" actId="20577"/>
        <pc:sldMkLst>
          <pc:docMk/>
          <pc:sldMk cId="710025722" sldId="761"/>
        </pc:sldMkLst>
        <pc:spChg chg="mod">
          <ac:chgData name="Matthew Fredericks" userId="S::mfrederi@bocesmaars.org::7fa590d3-d307-409c-8b5e-ceb5b8b39494" providerId="AD" clId="Web-{3816739E-C64E-42AE-9AD8-3F09D5E6BD83}" dt="2022-09-30T14:08:04.562" v="37" actId="20577"/>
          <ac:spMkLst>
            <pc:docMk/>
            <pc:sldMk cId="710025722" sldId="761"/>
            <ac:spMk id="6" creationId="{00000000-0000-0000-0000-000000000000}"/>
          </ac:spMkLst>
        </pc:spChg>
      </pc:sldChg>
    </pc:docChg>
  </pc:docChgLst>
  <pc:docChgLst>
    <pc:chgData name="Ryan Maier" userId="S::rmaier@bocesmaars.org::86d7282d-a2ca-4070-b274-97cf0a07a698" providerId="AD" clId="Web-{72FC277D-9E10-4AA3-8F5C-6DDE69961B1D}"/>
    <pc:docChg chg="modSld">
      <pc:chgData name="Ryan Maier" userId="S::rmaier@bocesmaars.org::86d7282d-a2ca-4070-b274-97cf0a07a698" providerId="AD" clId="Web-{72FC277D-9E10-4AA3-8F5C-6DDE69961B1D}" dt="2024-10-01T12:34:14.867" v="7" actId="20577"/>
      <pc:docMkLst>
        <pc:docMk/>
      </pc:docMkLst>
      <pc:sldChg chg="modSp">
        <pc:chgData name="Ryan Maier" userId="S::rmaier@bocesmaars.org::86d7282d-a2ca-4070-b274-97cf0a07a698" providerId="AD" clId="Web-{72FC277D-9E10-4AA3-8F5C-6DDE69961B1D}" dt="2024-10-01T12:34:14.867" v="7" actId="20577"/>
        <pc:sldMkLst>
          <pc:docMk/>
          <pc:sldMk cId="2980110572" sldId="841"/>
        </pc:sldMkLst>
        <pc:spChg chg="mod">
          <ac:chgData name="Ryan Maier" userId="S::rmaier@bocesmaars.org::86d7282d-a2ca-4070-b274-97cf0a07a698" providerId="AD" clId="Web-{72FC277D-9E10-4AA3-8F5C-6DDE69961B1D}" dt="2024-10-01T12:34:14.867" v="7" actId="20577"/>
          <ac:spMkLst>
            <pc:docMk/>
            <pc:sldMk cId="2980110572" sldId="841"/>
            <ac:spMk id="3" creationId="{24BED525-F455-01DD-1261-D11AC6D9C52E}"/>
          </ac:spMkLst>
        </pc:spChg>
      </pc:sldChg>
      <pc:sldChg chg="modSp">
        <pc:chgData name="Ryan Maier" userId="S::rmaier@bocesmaars.org::86d7282d-a2ca-4070-b274-97cf0a07a698" providerId="AD" clId="Web-{72FC277D-9E10-4AA3-8F5C-6DDE69961B1D}" dt="2024-10-01T12:25:26.107" v="3" actId="20577"/>
        <pc:sldMkLst>
          <pc:docMk/>
          <pc:sldMk cId="918063623" sldId="862"/>
        </pc:sldMkLst>
        <pc:spChg chg="mod">
          <ac:chgData name="Ryan Maier" userId="S::rmaier@bocesmaars.org::86d7282d-a2ca-4070-b274-97cf0a07a698" providerId="AD" clId="Web-{72FC277D-9E10-4AA3-8F5C-6DDE69961B1D}" dt="2024-10-01T12:25:26.107" v="3" actId="20577"/>
          <ac:spMkLst>
            <pc:docMk/>
            <pc:sldMk cId="918063623" sldId="862"/>
            <ac:spMk id="3" creationId="{AEDC02F8-9FD6-D6CD-29D3-8BA07BE0EC94}"/>
          </ac:spMkLst>
        </pc:spChg>
      </pc:sldChg>
    </pc:docChg>
  </pc:docChgLst>
  <pc:docChgLst>
    <pc:chgData name="Patricia Zeiner" userId="S::pzeiner@bocesmaars.org::4e19faa8-5444-47f4-82da-737d2afef152" providerId="AD" clId="Web-{74BF6A7E-0D91-4DEB-9C3D-0D9E7EB94A24}"/>
    <pc:docChg chg="modSld">
      <pc:chgData name="Patricia Zeiner" userId="S::pzeiner@bocesmaars.org::4e19faa8-5444-47f4-82da-737d2afef152" providerId="AD" clId="Web-{74BF6A7E-0D91-4DEB-9C3D-0D9E7EB94A24}" dt="2022-10-03T19:40:47.709" v="32" actId="20577"/>
      <pc:docMkLst>
        <pc:docMk/>
      </pc:docMkLst>
      <pc:sldChg chg="modSp">
        <pc:chgData name="Patricia Zeiner" userId="S::pzeiner@bocesmaars.org::4e19faa8-5444-47f4-82da-737d2afef152" providerId="AD" clId="Web-{74BF6A7E-0D91-4DEB-9C3D-0D9E7EB94A24}" dt="2022-10-03T19:40:47.709" v="32" actId="20577"/>
        <pc:sldMkLst>
          <pc:docMk/>
          <pc:sldMk cId="1645055642" sldId="703"/>
        </pc:sldMkLst>
        <pc:spChg chg="mod">
          <ac:chgData name="Patricia Zeiner" userId="S::pzeiner@bocesmaars.org::4e19faa8-5444-47f4-82da-737d2afef152" providerId="AD" clId="Web-{74BF6A7E-0D91-4DEB-9C3D-0D9E7EB94A24}" dt="2022-10-03T19:40:47.709" v="32" actId="20577"/>
          <ac:spMkLst>
            <pc:docMk/>
            <pc:sldMk cId="1645055642" sldId="703"/>
            <ac:spMk id="4" creationId="{00000000-0000-0000-0000-000000000000}"/>
          </ac:spMkLst>
        </pc:spChg>
      </pc:sldChg>
    </pc:docChg>
  </pc:docChgLst>
  <pc:docChgLst>
    <pc:chgData name="Laurie Hazard" userId="S::lhazard@bocesmaars.org::71b497eb-3eb3-47bd-8872-e714f38e3320" providerId="AD" clId="Web-{9C006869-86AA-456B-8FB6-6688735EC1FE}"/>
    <pc:docChg chg="modSld">
      <pc:chgData name="Laurie Hazard" userId="S::lhazard@bocesmaars.org::71b497eb-3eb3-47bd-8872-e714f38e3320" providerId="AD" clId="Web-{9C006869-86AA-456B-8FB6-6688735EC1FE}" dt="2023-10-11T14:16:37.699" v="42" actId="20577"/>
      <pc:docMkLst>
        <pc:docMk/>
      </pc:docMkLst>
      <pc:sldChg chg="modSp">
        <pc:chgData name="Laurie Hazard" userId="S::lhazard@bocesmaars.org::71b497eb-3eb3-47bd-8872-e714f38e3320" providerId="AD" clId="Web-{9C006869-86AA-456B-8FB6-6688735EC1FE}" dt="2023-10-11T14:16:37.699" v="42" actId="20577"/>
        <pc:sldMkLst>
          <pc:docMk/>
          <pc:sldMk cId="863572420" sldId="701"/>
        </pc:sldMkLst>
        <pc:spChg chg="mod">
          <ac:chgData name="Laurie Hazard" userId="S::lhazard@bocesmaars.org::71b497eb-3eb3-47bd-8872-e714f38e3320" providerId="AD" clId="Web-{9C006869-86AA-456B-8FB6-6688735EC1FE}" dt="2023-10-11T14:16:37.699" v="42" actId="20577"/>
          <ac:spMkLst>
            <pc:docMk/>
            <pc:sldMk cId="863572420" sldId="701"/>
            <ac:spMk id="7" creationId="{00000000-0000-0000-0000-000000000000}"/>
          </ac:spMkLst>
        </pc:spChg>
      </pc:sldChg>
    </pc:docChg>
  </pc:docChgLst>
  <pc:docChgLst>
    <pc:chgData name="Mari-Ellen Maloney" userId="S::mmaloney@bocesmaars.org::f72d0205-3f19-4bd4-baea-dc60be18cfaf" providerId="AD" clId="Web-{F29A115D-4B6E-4CF9-98D9-64978F9701FC}"/>
    <pc:docChg chg="addSld modSld sldOrd modSection">
      <pc:chgData name="Mari-Ellen Maloney" userId="S::mmaloney@bocesmaars.org::f72d0205-3f19-4bd4-baea-dc60be18cfaf" providerId="AD" clId="Web-{F29A115D-4B6E-4CF9-98D9-64978F9701FC}" dt="2024-09-27T17:47:12.569" v="1336" actId="20577"/>
      <pc:docMkLst>
        <pc:docMk/>
      </pc:docMkLst>
      <pc:sldChg chg="modSp">
        <pc:chgData name="Mari-Ellen Maloney" userId="S::mmaloney@bocesmaars.org::f72d0205-3f19-4bd4-baea-dc60be18cfaf" providerId="AD" clId="Web-{F29A115D-4B6E-4CF9-98D9-64978F9701FC}" dt="2024-09-27T14:03:09.353" v="98" actId="20577"/>
        <pc:sldMkLst>
          <pc:docMk/>
          <pc:sldMk cId="1241884536" sldId="743"/>
        </pc:sldMkLst>
        <pc:spChg chg="mod">
          <ac:chgData name="Mari-Ellen Maloney" userId="S::mmaloney@bocesmaars.org::f72d0205-3f19-4bd4-baea-dc60be18cfaf" providerId="AD" clId="Web-{F29A115D-4B6E-4CF9-98D9-64978F9701FC}" dt="2024-09-27T14:03:09.353" v="98" actId="20577"/>
          <ac:spMkLst>
            <pc:docMk/>
            <pc:sldMk cId="1241884536" sldId="743"/>
            <ac:spMk id="3" creationId="{A069271D-D45B-4F80-ABC5-8972EC5263D3}"/>
          </ac:spMkLst>
        </pc:spChg>
      </pc:sldChg>
      <pc:sldChg chg="modSp ord">
        <pc:chgData name="Mari-Ellen Maloney" userId="S::mmaloney@bocesmaars.org::f72d0205-3f19-4bd4-baea-dc60be18cfaf" providerId="AD" clId="Web-{F29A115D-4B6E-4CF9-98D9-64978F9701FC}" dt="2024-09-27T14:47:08.043" v="520"/>
        <pc:sldMkLst>
          <pc:docMk/>
          <pc:sldMk cId="3136300236" sldId="746"/>
        </pc:sldMkLst>
        <pc:spChg chg="mod">
          <ac:chgData name="Mari-Ellen Maloney" userId="S::mmaloney@bocesmaars.org::f72d0205-3f19-4bd4-baea-dc60be18cfaf" providerId="AD" clId="Web-{F29A115D-4B6E-4CF9-98D9-64978F9701FC}" dt="2024-09-27T14:27:12.759" v="363" actId="20577"/>
          <ac:spMkLst>
            <pc:docMk/>
            <pc:sldMk cId="3136300236" sldId="746"/>
            <ac:spMk id="5" creationId="{979C38B0-B9D1-BCC0-9BC0-C49C0F8FB965}"/>
          </ac:spMkLst>
        </pc:spChg>
      </pc:sldChg>
      <pc:sldChg chg="addSp delSp modSp">
        <pc:chgData name="Mari-Ellen Maloney" userId="S::mmaloney@bocesmaars.org::f72d0205-3f19-4bd4-baea-dc60be18cfaf" providerId="AD" clId="Web-{F29A115D-4B6E-4CF9-98D9-64978F9701FC}" dt="2024-09-27T17:47:12.569" v="1336" actId="20577"/>
        <pc:sldMkLst>
          <pc:docMk/>
          <pc:sldMk cId="1640657741" sldId="748"/>
        </pc:sldMkLst>
        <pc:spChg chg="mod">
          <ac:chgData name="Mari-Ellen Maloney" userId="S::mmaloney@bocesmaars.org::f72d0205-3f19-4bd4-baea-dc60be18cfaf" providerId="AD" clId="Web-{F29A115D-4B6E-4CF9-98D9-64978F9701FC}" dt="2024-09-27T17:47:12.569" v="1336" actId="20577"/>
          <ac:spMkLst>
            <pc:docMk/>
            <pc:sldMk cId="1640657741" sldId="748"/>
            <ac:spMk id="3" creationId="{94CFD516-9525-4DA2-9E5D-D3B8BC8C810F}"/>
          </ac:spMkLst>
        </pc:spChg>
        <pc:spChg chg="add del mod">
          <ac:chgData name="Mari-Ellen Maloney" userId="S::mmaloney@bocesmaars.org::f72d0205-3f19-4bd4-baea-dc60be18cfaf" providerId="AD" clId="Web-{F29A115D-4B6E-4CF9-98D9-64978F9701FC}" dt="2024-09-27T14:45:04.622" v="514"/>
          <ac:spMkLst>
            <pc:docMk/>
            <pc:sldMk cId="1640657741" sldId="748"/>
            <ac:spMk id="6" creationId="{110D7C36-145A-F6CE-46B9-4D6E9F2B7FCD}"/>
          </ac:spMkLst>
        </pc:spChg>
        <pc:picChg chg="add del mod">
          <ac:chgData name="Mari-Ellen Maloney" userId="S::mmaloney@bocesmaars.org::f72d0205-3f19-4bd4-baea-dc60be18cfaf" providerId="AD" clId="Web-{F29A115D-4B6E-4CF9-98D9-64978F9701FC}" dt="2024-09-27T14:20:33.514" v="339"/>
          <ac:picMkLst>
            <pc:docMk/>
            <pc:sldMk cId="1640657741" sldId="748"/>
            <ac:picMk id="5" creationId="{6C04E219-0E5F-924E-20F5-CBB31B983177}"/>
          </ac:picMkLst>
        </pc:picChg>
        <pc:picChg chg="add mod">
          <ac:chgData name="Mari-Ellen Maloney" userId="S::mmaloney@bocesmaars.org::f72d0205-3f19-4bd4-baea-dc60be18cfaf" providerId="AD" clId="Web-{F29A115D-4B6E-4CF9-98D9-64978F9701FC}" dt="2024-09-27T14:45:10.169" v="515" actId="1076"/>
          <ac:picMkLst>
            <pc:docMk/>
            <pc:sldMk cId="1640657741" sldId="748"/>
            <ac:picMk id="8" creationId="{82CCDA1C-3B2E-FBD5-3084-C79AC8BDA24C}"/>
          </ac:picMkLst>
        </pc:picChg>
        <pc:picChg chg="add mod">
          <ac:chgData name="Mari-Ellen Maloney" userId="S::mmaloney@bocesmaars.org::f72d0205-3f19-4bd4-baea-dc60be18cfaf" providerId="AD" clId="Web-{F29A115D-4B6E-4CF9-98D9-64978F9701FC}" dt="2024-09-27T14:45:14.028" v="516" actId="1076"/>
          <ac:picMkLst>
            <pc:docMk/>
            <pc:sldMk cId="1640657741" sldId="748"/>
            <ac:picMk id="9" creationId="{974B339A-2074-1914-4E87-E3C368409184}"/>
          </ac:picMkLst>
        </pc:picChg>
        <pc:picChg chg="add del">
          <ac:chgData name="Mari-Ellen Maloney" userId="S::mmaloney@bocesmaars.org::f72d0205-3f19-4bd4-baea-dc60be18cfaf" providerId="AD" clId="Web-{F29A115D-4B6E-4CF9-98D9-64978F9701FC}" dt="2024-09-27T14:42:37.530" v="503"/>
          <ac:picMkLst>
            <pc:docMk/>
            <pc:sldMk cId="1640657741" sldId="748"/>
            <ac:picMk id="10" creationId="{6C04E219-0E5F-924E-20F5-CBB31B983177}"/>
          </ac:picMkLst>
        </pc:picChg>
      </pc:sldChg>
      <pc:sldChg chg="modSp">
        <pc:chgData name="Mari-Ellen Maloney" userId="S::mmaloney@bocesmaars.org::f72d0205-3f19-4bd4-baea-dc60be18cfaf" providerId="AD" clId="Web-{F29A115D-4B6E-4CF9-98D9-64978F9701FC}" dt="2024-09-27T15:57:01.427" v="926" actId="20577"/>
        <pc:sldMkLst>
          <pc:docMk/>
          <pc:sldMk cId="3644928435" sldId="786"/>
        </pc:sldMkLst>
        <pc:spChg chg="mod">
          <ac:chgData name="Mari-Ellen Maloney" userId="S::mmaloney@bocesmaars.org::f72d0205-3f19-4bd4-baea-dc60be18cfaf" providerId="AD" clId="Web-{F29A115D-4B6E-4CF9-98D9-64978F9701FC}" dt="2024-09-27T15:57:01.427" v="926" actId="20577"/>
          <ac:spMkLst>
            <pc:docMk/>
            <pc:sldMk cId="3644928435" sldId="786"/>
            <ac:spMk id="3" creationId="{36F6D33E-8C71-2875-A159-2C430F6B247E}"/>
          </ac:spMkLst>
        </pc:spChg>
      </pc:sldChg>
      <pc:sldChg chg="modSp">
        <pc:chgData name="Mari-Ellen Maloney" userId="S::mmaloney@bocesmaars.org::f72d0205-3f19-4bd4-baea-dc60be18cfaf" providerId="AD" clId="Web-{F29A115D-4B6E-4CF9-98D9-64978F9701FC}" dt="2024-09-27T14:49:38.651" v="616" actId="20577"/>
        <pc:sldMkLst>
          <pc:docMk/>
          <pc:sldMk cId="1566525339" sldId="832"/>
        </pc:sldMkLst>
        <pc:spChg chg="mod">
          <ac:chgData name="Mari-Ellen Maloney" userId="S::mmaloney@bocesmaars.org::f72d0205-3f19-4bd4-baea-dc60be18cfaf" providerId="AD" clId="Web-{F29A115D-4B6E-4CF9-98D9-64978F9701FC}" dt="2024-09-27T14:49:38.651" v="616" actId="20577"/>
          <ac:spMkLst>
            <pc:docMk/>
            <pc:sldMk cId="1566525339" sldId="832"/>
            <ac:spMk id="3" creationId="{1725264B-5F01-A948-4AF5-BD44CF1E91F8}"/>
          </ac:spMkLst>
        </pc:spChg>
      </pc:sldChg>
      <pc:sldChg chg="modSp">
        <pc:chgData name="Mari-Ellen Maloney" userId="S::mmaloney@bocesmaars.org::f72d0205-3f19-4bd4-baea-dc60be18cfaf" providerId="AD" clId="Web-{F29A115D-4B6E-4CF9-98D9-64978F9701FC}" dt="2024-09-27T15:09:26.153" v="832" actId="20577"/>
        <pc:sldMkLst>
          <pc:docMk/>
          <pc:sldMk cId="469099036" sldId="837"/>
        </pc:sldMkLst>
        <pc:spChg chg="mod">
          <ac:chgData name="Mari-Ellen Maloney" userId="S::mmaloney@bocesmaars.org::f72d0205-3f19-4bd4-baea-dc60be18cfaf" providerId="AD" clId="Web-{F29A115D-4B6E-4CF9-98D9-64978F9701FC}" dt="2024-09-27T15:09:26.153" v="832" actId="20577"/>
          <ac:spMkLst>
            <pc:docMk/>
            <pc:sldMk cId="469099036" sldId="837"/>
            <ac:spMk id="3" creationId="{545A198B-411D-5254-2F6F-5EFE9902F192}"/>
          </ac:spMkLst>
        </pc:spChg>
      </pc:sldChg>
      <pc:sldChg chg="addSp delSp modSp">
        <pc:chgData name="Mari-Ellen Maloney" userId="S::mmaloney@bocesmaars.org::f72d0205-3f19-4bd4-baea-dc60be18cfaf" providerId="AD" clId="Web-{F29A115D-4B6E-4CF9-98D9-64978F9701FC}" dt="2024-09-27T17:38:49.194" v="1228" actId="20577"/>
        <pc:sldMkLst>
          <pc:docMk/>
          <pc:sldMk cId="3448170359" sldId="838"/>
        </pc:sldMkLst>
        <pc:spChg chg="mod">
          <ac:chgData name="Mari-Ellen Maloney" userId="S::mmaloney@bocesmaars.org::f72d0205-3f19-4bd4-baea-dc60be18cfaf" providerId="AD" clId="Web-{F29A115D-4B6E-4CF9-98D9-64978F9701FC}" dt="2024-09-27T17:33:34.340" v="1187" actId="20577"/>
          <ac:spMkLst>
            <pc:docMk/>
            <pc:sldMk cId="3448170359" sldId="838"/>
            <ac:spMk id="2" creationId="{B3778302-D146-049E-946E-3089E2EDC8BE}"/>
          </ac:spMkLst>
        </pc:spChg>
        <pc:spChg chg="mod">
          <ac:chgData name="Mari-Ellen Maloney" userId="S::mmaloney@bocesmaars.org::f72d0205-3f19-4bd4-baea-dc60be18cfaf" providerId="AD" clId="Web-{F29A115D-4B6E-4CF9-98D9-64978F9701FC}" dt="2024-09-27T17:38:49.194" v="1228" actId="20577"/>
          <ac:spMkLst>
            <pc:docMk/>
            <pc:sldMk cId="3448170359" sldId="838"/>
            <ac:spMk id="3" creationId="{E9A2E8B0-546C-4714-681A-F25DC0F8C9FB}"/>
          </ac:spMkLst>
        </pc:spChg>
        <pc:picChg chg="mod">
          <ac:chgData name="Mari-Ellen Maloney" userId="S::mmaloney@bocesmaars.org::f72d0205-3f19-4bd4-baea-dc60be18cfaf" providerId="AD" clId="Web-{F29A115D-4B6E-4CF9-98D9-64978F9701FC}" dt="2024-09-27T17:38:32.787" v="1222" actId="1076"/>
          <ac:picMkLst>
            <pc:docMk/>
            <pc:sldMk cId="3448170359" sldId="838"/>
            <ac:picMk id="5" creationId="{3DF0419A-6895-ABF3-4B2B-AA8E0B91A55E}"/>
          </ac:picMkLst>
        </pc:picChg>
        <pc:picChg chg="add mod">
          <ac:chgData name="Mari-Ellen Maloney" userId="S::mmaloney@bocesmaars.org::f72d0205-3f19-4bd4-baea-dc60be18cfaf" providerId="AD" clId="Web-{F29A115D-4B6E-4CF9-98D9-64978F9701FC}" dt="2024-09-27T17:38:30.334" v="1221" actId="1076"/>
          <ac:picMkLst>
            <pc:docMk/>
            <pc:sldMk cId="3448170359" sldId="838"/>
            <ac:picMk id="7" creationId="{E2FF4E95-1196-39D4-B11E-F4DBB25CEF8B}"/>
          </ac:picMkLst>
        </pc:picChg>
        <pc:picChg chg="add del">
          <ac:chgData name="Mari-Ellen Maloney" userId="S::mmaloney@bocesmaars.org::f72d0205-3f19-4bd4-baea-dc60be18cfaf" providerId="AD" clId="Web-{F29A115D-4B6E-4CF9-98D9-64978F9701FC}" dt="2024-09-27T14:30:01.679" v="374"/>
          <ac:picMkLst>
            <pc:docMk/>
            <pc:sldMk cId="3448170359" sldId="838"/>
            <ac:picMk id="8" creationId="{6C04E219-0E5F-924E-20F5-CBB31B983177}"/>
          </ac:picMkLst>
        </pc:picChg>
        <pc:picChg chg="add del">
          <ac:chgData name="Mari-Ellen Maloney" userId="S::mmaloney@bocesmaars.org::f72d0205-3f19-4bd4-baea-dc60be18cfaf" providerId="AD" clId="Web-{F29A115D-4B6E-4CF9-98D9-64978F9701FC}" dt="2024-09-27T14:29:52.226" v="372"/>
          <ac:picMkLst>
            <pc:docMk/>
            <pc:sldMk cId="3448170359" sldId="838"/>
            <ac:picMk id="9" creationId="{6C04E219-0E5F-924E-20F5-CBB31B983177}"/>
          </ac:picMkLst>
        </pc:picChg>
      </pc:sldChg>
      <pc:sldChg chg="modSp ord">
        <pc:chgData name="Mari-Ellen Maloney" userId="S::mmaloney@bocesmaars.org::f72d0205-3f19-4bd4-baea-dc60be18cfaf" providerId="AD" clId="Web-{F29A115D-4B6E-4CF9-98D9-64978F9701FC}" dt="2024-09-27T17:33:05.527" v="1185" actId="20577"/>
        <pc:sldMkLst>
          <pc:docMk/>
          <pc:sldMk cId="2247277653" sldId="839"/>
        </pc:sldMkLst>
        <pc:spChg chg="mod">
          <ac:chgData name="Mari-Ellen Maloney" userId="S::mmaloney@bocesmaars.org::f72d0205-3f19-4bd4-baea-dc60be18cfaf" providerId="AD" clId="Web-{F29A115D-4B6E-4CF9-98D9-64978F9701FC}" dt="2024-09-27T17:33:05.527" v="1185" actId="20577"/>
          <ac:spMkLst>
            <pc:docMk/>
            <pc:sldMk cId="2247277653" sldId="839"/>
            <ac:spMk id="2" creationId="{E4B04A6F-3702-441F-62CB-A54A9C9B72AB}"/>
          </ac:spMkLst>
        </pc:spChg>
      </pc:sldChg>
      <pc:sldChg chg="modSp ord">
        <pc:chgData name="Mari-Ellen Maloney" userId="S::mmaloney@bocesmaars.org::f72d0205-3f19-4bd4-baea-dc60be18cfaf" providerId="AD" clId="Web-{F29A115D-4B6E-4CF9-98D9-64978F9701FC}" dt="2024-09-27T14:47:37.839" v="523" actId="20577"/>
        <pc:sldMkLst>
          <pc:docMk/>
          <pc:sldMk cId="3597698295" sldId="840"/>
        </pc:sldMkLst>
        <pc:spChg chg="mod">
          <ac:chgData name="Mari-Ellen Maloney" userId="S::mmaloney@bocesmaars.org::f72d0205-3f19-4bd4-baea-dc60be18cfaf" providerId="AD" clId="Web-{F29A115D-4B6E-4CF9-98D9-64978F9701FC}" dt="2024-09-27T14:47:37.839" v="523" actId="20577"/>
          <ac:spMkLst>
            <pc:docMk/>
            <pc:sldMk cId="3597698295" sldId="840"/>
            <ac:spMk id="3" creationId="{E458D28F-A2B4-6398-2E71-662A1E5B8F4D}"/>
          </ac:spMkLst>
        </pc:spChg>
      </pc:sldChg>
      <pc:sldChg chg="addSp delSp modSp new">
        <pc:chgData name="Mari-Ellen Maloney" userId="S::mmaloney@bocesmaars.org::f72d0205-3f19-4bd4-baea-dc60be18cfaf" providerId="AD" clId="Web-{F29A115D-4B6E-4CF9-98D9-64978F9701FC}" dt="2024-09-27T17:32:46.292" v="1184" actId="20577"/>
        <pc:sldMkLst>
          <pc:docMk/>
          <pc:sldMk cId="918063623" sldId="862"/>
        </pc:sldMkLst>
        <pc:spChg chg="mod">
          <ac:chgData name="Mari-Ellen Maloney" userId="S::mmaloney@bocesmaars.org::f72d0205-3f19-4bd4-baea-dc60be18cfaf" providerId="AD" clId="Web-{F29A115D-4B6E-4CF9-98D9-64978F9701FC}" dt="2024-09-27T17:32:46.292" v="1184" actId="20577"/>
          <ac:spMkLst>
            <pc:docMk/>
            <pc:sldMk cId="918063623" sldId="862"/>
            <ac:spMk id="2" creationId="{4061CC43-0409-36F9-03A6-92913DDD1968}"/>
          </ac:spMkLst>
        </pc:spChg>
        <pc:spChg chg="add del mod">
          <ac:chgData name="Mari-Ellen Maloney" userId="S::mmaloney@bocesmaars.org::f72d0205-3f19-4bd4-baea-dc60be18cfaf" providerId="AD" clId="Web-{F29A115D-4B6E-4CF9-98D9-64978F9701FC}" dt="2024-09-27T17:32:39.167" v="1183" actId="20577"/>
          <ac:spMkLst>
            <pc:docMk/>
            <pc:sldMk cId="918063623" sldId="862"/>
            <ac:spMk id="3" creationId="{AEDC02F8-9FD6-D6CD-29D3-8BA07BE0EC94}"/>
          </ac:spMkLst>
        </pc:spChg>
        <pc:spChg chg="add del mod">
          <ac:chgData name="Mari-Ellen Maloney" userId="S::mmaloney@bocesmaars.org::f72d0205-3f19-4bd4-baea-dc60be18cfaf" providerId="AD" clId="Web-{F29A115D-4B6E-4CF9-98D9-64978F9701FC}" dt="2024-09-27T16:23:55.742" v="1012"/>
          <ac:spMkLst>
            <pc:docMk/>
            <pc:sldMk cId="918063623" sldId="862"/>
            <ac:spMk id="6" creationId="{264CBAC9-81AE-7449-5823-5D0E9D7550E8}"/>
          </ac:spMkLst>
        </pc:spChg>
      </pc:sldChg>
    </pc:docChg>
  </pc:docChgLst>
  <pc:docChgLst>
    <pc:chgData name="Mari-Ellen Maloney" userId="S::mmaloney@bocesmaars.org::f72d0205-3f19-4bd4-baea-dc60be18cfaf" providerId="AD" clId="Web-{1DC0B7E4-1440-47AC-85E5-E55412A5666C}"/>
    <pc:docChg chg="modSld">
      <pc:chgData name="Mari-Ellen Maloney" userId="S::mmaloney@bocesmaars.org::f72d0205-3f19-4bd4-baea-dc60be18cfaf" providerId="AD" clId="Web-{1DC0B7E4-1440-47AC-85E5-E55412A5666C}" dt="2021-09-29T15:37:40.908" v="1" actId="20577"/>
      <pc:docMkLst>
        <pc:docMk/>
      </pc:docMkLst>
      <pc:sldChg chg="modSp">
        <pc:chgData name="Mari-Ellen Maloney" userId="S::mmaloney@bocesmaars.org::f72d0205-3f19-4bd4-baea-dc60be18cfaf" providerId="AD" clId="Web-{1DC0B7E4-1440-47AC-85E5-E55412A5666C}" dt="2021-09-29T15:37:40.908" v="1" actId="20577"/>
        <pc:sldMkLst>
          <pc:docMk/>
          <pc:sldMk cId="2891239277" sldId="742"/>
        </pc:sldMkLst>
        <pc:spChg chg="mod">
          <ac:chgData name="Mari-Ellen Maloney" userId="S::mmaloney@bocesmaars.org::f72d0205-3f19-4bd4-baea-dc60be18cfaf" providerId="AD" clId="Web-{1DC0B7E4-1440-47AC-85E5-E55412A5666C}" dt="2021-09-29T15:37:40.908" v="1" actId="20577"/>
          <ac:spMkLst>
            <pc:docMk/>
            <pc:sldMk cId="2891239277" sldId="742"/>
            <ac:spMk id="3" creationId="{298696A9-4D90-48D6-98C6-D76340065BA3}"/>
          </ac:spMkLst>
        </pc:spChg>
      </pc:sldChg>
    </pc:docChg>
  </pc:docChgLst>
  <pc:docChgLst>
    <pc:chgData name="Ryan Maier" userId="S::rmaier@bocesmaars.org::86d7282d-a2ca-4070-b274-97cf0a07a698" providerId="AD" clId="Web-{EF8AB1B1-1C55-4C7F-805D-2C7841B7049B}"/>
    <pc:docChg chg="addSld delSld modSld sldOrd addSection modSection">
      <pc:chgData name="Ryan Maier" userId="S::rmaier@bocesmaars.org::86d7282d-a2ca-4070-b274-97cf0a07a698" providerId="AD" clId="Web-{EF8AB1B1-1C55-4C7F-805D-2C7841B7049B}" dt="2024-09-30T20:23:59.997" v="376" actId="20577"/>
      <pc:docMkLst>
        <pc:docMk/>
      </pc:docMkLst>
      <pc:sldChg chg="modSp">
        <pc:chgData name="Ryan Maier" userId="S::rmaier@bocesmaars.org::86d7282d-a2ca-4070-b274-97cf0a07a698" providerId="AD" clId="Web-{EF8AB1B1-1C55-4C7F-805D-2C7841B7049B}" dt="2024-09-30T20:08:11.556" v="19" actId="1076"/>
        <pc:sldMkLst>
          <pc:docMk/>
          <pc:sldMk cId="0" sldId="382"/>
        </pc:sldMkLst>
        <pc:spChg chg="mod">
          <ac:chgData name="Ryan Maier" userId="S::rmaier@bocesmaars.org::86d7282d-a2ca-4070-b274-97cf0a07a698" providerId="AD" clId="Web-{EF8AB1B1-1C55-4C7F-805D-2C7841B7049B}" dt="2024-09-30T20:08:11.556" v="19" actId="1076"/>
          <ac:spMkLst>
            <pc:docMk/>
            <pc:sldMk cId="0" sldId="382"/>
            <ac:spMk id="2" creationId="{00000000-0000-0000-0000-000000000000}"/>
          </ac:spMkLst>
        </pc:spChg>
      </pc:sldChg>
      <pc:sldChg chg="add del">
        <pc:chgData name="Ryan Maier" userId="S::rmaier@bocesmaars.org::86d7282d-a2ca-4070-b274-97cf0a07a698" providerId="AD" clId="Web-{EF8AB1B1-1C55-4C7F-805D-2C7841B7049B}" dt="2024-09-30T20:21:09.809" v="347"/>
        <pc:sldMkLst>
          <pc:docMk/>
          <pc:sldMk cId="1645055642" sldId="703"/>
        </pc:sldMkLst>
      </pc:sldChg>
      <pc:sldChg chg="add del">
        <pc:chgData name="Ryan Maier" userId="S::rmaier@bocesmaars.org::86d7282d-a2ca-4070-b274-97cf0a07a698" providerId="AD" clId="Web-{EF8AB1B1-1C55-4C7F-805D-2C7841B7049B}" dt="2024-09-30T20:21:09.856" v="348"/>
        <pc:sldMkLst>
          <pc:docMk/>
          <pc:sldMk cId="880848207" sldId="704"/>
        </pc:sldMkLst>
      </pc:sldChg>
      <pc:sldChg chg="addSp modSp mod modClrScheme chgLayout">
        <pc:chgData name="Ryan Maier" userId="S::rmaier@bocesmaars.org::86d7282d-a2ca-4070-b274-97cf0a07a698" providerId="AD" clId="Web-{EF8AB1B1-1C55-4C7F-805D-2C7841B7049B}" dt="2024-09-30T20:07:42.649" v="3"/>
        <pc:sldMkLst>
          <pc:docMk/>
          <pc:sldMk cId="1168634155" sldId="720"/>
        </pc:sldMkLst>
        <pc:spChg chg="mod ord">
          <ac:chgData name="Ryan Maier" userId="S::rmaier@bocesmaars.org::86d7282d-a2ca-4070-b274-97cf0a07a698" providerId="AD" clId="Web-{EF8AB1B1-1C55-4C7F-805D-2C7841B7049B}" dt="2024-09-30T20:07:32.212" v="2"/>
          <ac:spMkLst>
            <pc:docMk/>
            <pc:sldMk cId="1168634155" sldId="720"/>
            <ac:spMk id="4" creationId="{00000000-0000-0000-0000-000000000000}"/>
          </ac:spMkLst>
        </pc:spChg>
        <pc:spChg chg="mod">
          <ac:chgData name="Ryan Maier" userId="S::rmaier@bocesmaars.org::86d7282d-a2ca-4070-b274-97cf0a07a698" providerId="AD" clId="Web-{EF8AB1B1-1C55-4C7F-805D-2C7841B7049B}" dt="2024-09-30T20:07:32.212" v="2"/>
          <ac:spMkLst>
            <pc:docMk/>
            <pc:sldMk cId="1168634155" sldId="720"/>
            <ac:spMk id="5" creationId="{00000000-0000-0000-0000-000000000000}"/>
          </ac:spMkLst>
        </pc:spChg>
        <pc:picChg chg="add mod">
          <ac:chgData name="Ryan Maier" userId="S::rmaier@bocesmaars.org::86d7282d-a2ca-4070-b274-97cf0a07a698" providerId="AD" clId="Web-{EF8AB1B1-1C55-4C7F-805D-2C7841B7049B}" dt="2024-09-30T20:07:42.649" v="3"/>
          <ac:picMkLst>
            <pc:docMk/>
            <pc:sldMk cId="1168634155" sldId="720"/>
            <ac:picMk id="2" creationId="{E70FEE3B-A54B-6B4E-7B49-16F7DF6181DC}"/>
          </ac:picMkLst>
        </pc:picChg>
      </pc:sldChg>
      <pc:sldChg chg="add del">
        <pc:chgData name="Ryan Maier" userId="S::rmaier@bocesmaars.org::86d7282d-a2ca-4070-b274-97cf0a07a698" providerId="AD" clId="Web-{EF8AB1B1-1C55-4C7F-805D-2C7841B7049B}" dt="2024-09-30T20:21:09.903" v="349"/>
        <pc:sldMkLst>
          <pc:docMk/>
          <pc:sldMk cId="1154986850" sldId="768"/>
        </pc:sldMkLst>
      </pc:sldChg>
      <pc:sldChg chg="addAnim">
        <pc:chgData name="Ryan Maier" userId="S::rmaier@bocesmaars.org::86d7282d-a2ca-4070-b274-97cf0a07a698" providerId="AD" clId="Web-{EF8AB1B1-1C55-4C7F-805D-2C7841B7049B}" dt="2024-09-30T20:11:45.307" v="260"/>
        <pc:sldMkLst>
          <pc:docMk/>
          <pc:sldMk cId="2193631032" sldId="843"/>
        </pc:sldMkLst>
      </pc:sldChg>
      <pc:sldChg chg="modSp">
        <pc:chgData name="Ryan Maier" userId="S::rmaier@bocesmaars.org::86d7282d-a2ca-4070-b274-97cf0a07a698" providerId="AD" clId="Web-{EF8AB1B1-1C55-4C7F-805D-2C7841B7049B}" dt="2024-09-30T20:09:01.790" v="80" actId="20577"/>
        <pc:sldMkLst>
          <pc:docMk/>
          <pc:sldMk cId="1041759589" sldId="845"/>
        </pc:sldMkLst>
        <pc:spChg chg="mod">
          <ac:chgData name="Ryan Maier" userId="S::rmaier@bocesmaars.org::86d7282d-a2ca-4070-b274-97cf0a07a698" providerId="AD" clId="Web-{EF8AB1B1-1C55-4C7F-805D-2C7841B7049B}" dt="2024-09-30T20:09:01.790" v="80" actId="20577"/>
          <ac:spMkLst>
            <pc:docMk/>
            <pc:sldMk cId="1041759589" sldId="845"/>
            <ac:spMk id="3" creationId="{86D60B0C-966F-9E40-EF5D-C08EEEA6E57C}"/>
          </ac:spMkLst>
        </pc:spChg>
      </pc:sldChg>
      <pc:sldChg chg="modSp">
        <pc:chgData name="Ryan Maier" userId="S::rmaier@bocesmaars.org::86d7282d-a2ca-4070-b274-97cf0a07a698" providerId="AD" clId="Web-{EF8AB1B1-1C55-4C7F-805D-2C7841B7049B}" dt="2024-09-30T20:23:59.997" v="376" actId="20577"/>
        <pc:sldMkLst>
          <pc:docMk/>
          <pc:sldMk cId="3239393163" sldId="875"/>
        </pc:sldMkLst>
        <pc:spChg chg="mod">
          <ac:chgData name="Ryan Maier" userId="S::rmaier@bocesmaars.org::86d7282d-a2ca-4070-b274-97cf0a07a698" providerId="AD" clId="Web-{EF8AB1B1-1C55-4C7F-805D-2C7841B7049B}" dt="2024-09-30T20:23:59.997" v="376" actId="20577"/>
          <ac:spMkLst>
            <pc:docMk/>
            <pc:sldMk cId="3239393163" sldId="875"/>
            <ac:spMk id="3" creationId="{C7A0CA61-8333-F70B-6CBD-8A9BB4B54B23}"/>
          </ac:spMkLst>
        </pc:spChg>
      </pc:sldChg>
      <pc:sldChg chg="addSp delSp modSp new mod ord modClrScheme chgLayout">
        <pc:chgData name="Ryan Maier" userId="S::rmaier@bocesmaars.org::86d7282d-a2ca-4070-b274-97cf0a07a698" providerId="AD" clId="Web-{EF8AB1B1-1C55-4C7F-805D-2C7841B7049B}" dt="2024-09-30T20:11:09.619" v="259" actId="20577"/>
        <pc:sldMkLst>
          <pc:docMk/>
          <pc:sldMk cId="402352615" sldId="877"/>
        </pc:sldMkLst>
        <pc:spChg chg="mod ord">
          <ac:chgData name="Ryan Maier" userId="S::rmaier@bocesmaars.org::86d7282d-a2ca-4070-b274-97cf0a07a698" providerId="AD" clId="Web-{EF8AB1B1-1C55-4C7F-805D-2C7841B7049B}" dt="2024-09-30T20:10:17.603" v="133" actId="1076"/>
          <ac:spMkLst>
            <pc:docMk/>
            <pc:sldMk cId="402352615" sldId="877"/>
            <ac:spMk id="2" creationId="{F4BBBCDD-4A55-E887-2F9B-CA0B49EAAE03}"/>
          </ac:spMkLst>
        </pc:spChg>
        <pc:spChg chg="mod ord">
          <ac:chgData name="Ryan Maier" userId="S::rmaier@bocesmaars.org::86d7282d-a2ca-4070-b274-97cf0a07a698" providerId="AD" clId="Web-{EF8AB1B1-1C55-4C7F-805D-2C7841B7049B}" dt="2024-09-30T20:10:17.603" v="134" actId="1076"/>
          <ac:spMkLst>
            <pc:docMk/>
            <pc:sldMk cId="402352615" sldId="877"/>
            <ac:spMk id="3" creationId="{BF3DF269-AC08-203B-30D3-DEB9816A82F5}"/>
          </ac:spMkLst>
        </pc:spChg>
        <pc:spChg chg="del">
          <ac:chgData name="Ryan Maier" userId="S::rmaier@bocesmaars.org::86d7282d-a2ca-4070-b274-97cf0a07a698" providerId="AD" clId="Web-{EF8AB1B1-1C55-4C7F-805D-2C7841B7049B}" dt="2024-09-30T20:09:26.525" v="83"/>
          <ac:spMkLst>
            <pc:docMk/>
            <pc:sldMk cId="402352615" sldId="877"/>
            <ac:spMk id="4" creationId="{2274B082-C9EC-D83D-4C40-D288F2D207A9}"/>
          </ac:spMkLst>
        </pc:spChg>
        <pc:spChg chg="mod ord">
          <ac:chgData name="Ryan Maier" userId="S::rmaier@bocesmaars.org::86d7282d-a2ca-4070-b274-97cf0a07a698" providerId="AD" clId="Web-{EF8AB1B1-1C55-4C7F-805D-2C7841B7049B}" dt="2024-09-30T20:09:26.525" v="83"/>
          <ac:spMkLst>
            <pc:docMk/>
            <pc:sldMk cId="402352615" sldId="877"/>
            <ac:spMk id="5" creationId="{4D1443DB-D1F1-2B95-7B6B-4E944F14F060}"/>
          </ac:spMkLst>
        </pc:spChg>
        <pc:spChg chg="add mod">
          <ac:chgData name="Ryan Maier" userId="S::rmaier@bocesmaars.org::86d7282d-a2ca-4070-b274-97cf0a07a698" providerId="AD" clId="Web-{EF8AB1B1-1C55-4C7F-805D-2C7841B7049B}" dt="2024-09-30T20:11:09.619" v="259" actId="20577"/>
          <ac:spMkLst>
            <pc:docMk/>
            <pc:sldMk cId="402352615" sldId="877"/>
            <ac:spMk id="6" creationId="{6093675D-7517-FD17-FC16-8DB59658F369}"/>
          </ac:spMkLst>
        </pc:spChg>
      </pc:sldChg>
      <pc:sldChg chg="new del">
        <pc:chgData name="Ryan Maier" userId="S::rmaier@bocesmaars.org::86d7282d-a2ca-4070-b274-97cf0a07a698" providerId="AD" clId="Web-{EF8AB1B1-1C55-4C7F-805D-2C7841B7049B}" dt="2024-09-30T20:21:02.403" v="341"/>
        <pc:sldMkLst>
          <pc:docMk/>
          <pc:sldMk cId="490247929" sldId="878"/>
        </pc:sldMkLst>
      </pc:sldChg>
      <pc:sldChg chg="modSp new add del">
        <pc:chgData name="Ryan Maier" userId="S::rmaier@bocesmaars.org::86d7282d-a2ca-4070-b274-97cf0a07a698" providerId="AD" clId="Web-{EF8AB1B1-1C55-4C7F-805D-2C7841B7049B}" dt="2024-09-30T20:21:09.778" v="346"/>
        <pc:sldMkLst>
          <pc:docMk/>
          <pc:sldMk cId="2649400515" sldId="879"/>
        </pc:sldMkLst>
        <pc:spChg chg="mod">
          <ac:chgData name="Ryan Maier" userId="S::rmaier@bocesmaars.org::86d7282d-a2ca-4070-b274-97cf0a07a698" providerId="AD" clId="Web-{EF8AB1B1-1C55-4C7F-805D-2C7841B7049B}" dt="2024-09-30T20:20:46.840" v="339" actId="1076"/>
          <ac:spMkLst>
            <pc:docMk/>
            <pc:sldMk cId="2649400515" sldId="879"/>
            <ac:spMk id="2" creationId="{DA0DF6C8-ADA6-4F27-8932-6B9B9F85F1C9}"/>
          </ac:spMkLst>
        </pc:spChg>
        <pc:spChg chg="mod">
          <ac:chgData name="Ryan Maier" userId="S::rmaier@bocesmaars.org::86d7282d-a2ca-4070-b274-97cf0a07a698" providerId="AD" clId="Web-{EF8AB1B1-1C55-4C7F-805D-2C7841B7049B}" dt="2024-09-30T20:20:37.481" v="338" actId="20577"/>
          <ac:spMkLst>
            <pc:docMk/>
            <pc:sldMk cId="2649400515" sldId="879"/>
            <ac:spMk id="3" creationId="{295A9E74-41D0-D581-A6B2-45891BDECDBD}"/>
          </ac:spMkLst>
        </pc:spChg>
      </pc:sldChg>
    </pc:docChg>
  </pc:docChgLst>
  <pc:docChgLst>
    <pc:chgData name="James Saintours" userId="S::jsaintou@bocesmaars.org::d6e699fa-346e-42d4-8493-8fcd8b7206dd" providerId="AD" clId="Web-{22F42121-4FD7-4CCD-8E78-63087D6F5DC8}"/>
    <pc:docChg chg="modSld sldOrd">
      <pc:chgData name="James Saintours" userId="S::jsaintou@bocesmaars.org::d6e699fa-346e-42d4-8493-8fcd8b7206dd" providerId="AD" clId="Web-{22F42121-4FD7-4CCD-8E78-63087D6F5DC8}" dt="2024-09-17T16:28:58.902" v="113"/>
      <pc:docMkLst>
        <pc:docMk/>
      </pc:docMkLst>
      <pc:sldChg chg="modSp">
        <pc:chgData name="James Saintours" userId="S::jsaintou@bocesmaars.org::d6e699fa-346e-42d4-8493-8fcd8b7206dd" providerId="AD" clId="Web-{22F42121-4FD7-4CCD-8E78-63087D6F5DC8}" dt="2024-09-17T16:27:15.433" v="103" actId="20577"/>
        <pc:sldMkLst>
          <pc:docMk/>
          <pc:sldMk cId="1654562539" sldId="765"/>
        </pc:sldMkLst>
        <pc:spChg chg="mod">
          <ac:chgData name="James Saintours" userId="S::jsaintou@bocesmaars.org::d6e699fa-346e-42d4-8493-8fcd8b7206dd" providerId="AD" clId="Web-{22F42121-4FD7-4CCD-8E78-63087D6F5DC8}" dt="2024-09-17T16:27:15.433" v="103" actId="20577"/>
          <ac:spMkLst>
            <pc:docMk/>
            <pc:sldMk cId="1654562539" sldId="765"/>
            <ac:spMk id="3" creationId="{00000000-0000-0000-0000-000000000000}"/>
          </ac:spMkLst>
        </pc:spChg>
      </pc:sldChg>
      <pc:sldChg chg="addSp delSp modSp ord">
        <pc:chgData name="James Saintours" userId="S::jsaintou@bocesmaars.org::d6e699fa-346e-42d4-8493-8fcd8b7206dd" providerId="AD" clId="Web-{22F42121-4FD7-4CCD-8E78-63087D6F5DC8}" dt="2024-09-17T16:28:58.902" v="113"/>
        <pc:sldMkLst>
          <pc:docMk/>
          <pc:sldMk cId="790725972" sldId="794"/>
        </pc:sldMkLst>
        <pc:spChg chg="mod">
          <ac:chgData name="James Saintours" userId="S::jsaintou@bocesmaars.org::d6e699fa-346e-42d4-8493-8fcd8b7206dd" providerId="AD" clId="Web-{22F42121-4FD7-4CCD-8E78-63087D6F5DC8}" dt="2024-09-17T16:21:01.165" v="64" actId="20577"/>
          <ac:spMkLst>
            <pc:docMk/>
            <pc:sldMk cId="790725972" sldId="794"/>
            <ac:spMk id="6" creationId="{EAB750CF-5A66-4FD4-5E20-13FC8D9E633A}"/>
          </ac:spMkLst>
        </pc:spChg>
        <pc:picChg chg="del">
          <ac:chgData name="James Saintours" userId="S::jsaintou@bocesmaars.org::d6e699fa-346e-42d4-8493-8fcd8b7206dd" providerId="AD" clId="Web-{22F42121-4FD7-4CCD-8E78-63087D6F5DC8}" dt="2024-09-17T16:13:15.022" v="28"/>
          <ac:picMkLst>
            <pc:docMk/>
            <pc:sldMk cId="790725972" sldId="794"/>
            <ac:picMk id="3" creationId="{2948E463-15C4-F69B-9095-F01227400BAB}"/>
          </ac:picMkLst>
        </pc:picChg>
        <pc:picChg chg="add mod">
          <ac:chgData name="James Saintours" userId="S::jsaintou@bocesmaars.org::d6e699fa-346e-42d4-8493-8fcd8b7206dd" providerId="AD" clId="Web-{22F42121-4FD7-4CCD-8E78-63087D6F5DC8}" dt="2024-09-17T16:27:29.855" v="104" actId="1076"/>
          <ac:picMkLst>
            <pc:docMk/>
            <pc:sldMk cId="790725972" sldId="794"/>
            <ac:picMk id="4" creationId="{EBB421AF-AECC-A80F-524B-B48A308BD047}"/>
          </ac:picMkLst>
        </pc:picChg>
        <pc:picChg chg="add del mod">
          <ac:chgData name="James Saintours" userId="S::jsaintou@bocesmaars.org::d6e699fa-346e-42d4-8493-8fcd8b7206dd" providerId="AD" clId="Web-{22F42121-4FD7-4CCD-8E78-63087D6F5DC8}" dt="2024-09-17T16:18:47.399" v="45"/>
          <ac:picMkLst>
            <pc:docMk/>
            <pc:sldMk cId="790725972" sldId="794"/>
            <ac:picMk id="5" creationId="{663E6E1E-4DCF-F737-5C06-A7D513928718}"/>
          </ac:picMkLst>
        </pc:picChg>
        <pc:picChg chg="add mod">
          <ac:chgData name="James Saintours" userId="S::jsaintou@bocesmaars.org::d6e699fa-346e-42d4-8493-8fcd8b7206dd" providerId="AD" clId="Web-{22F42121-4FD7-4CCD-8E78-63087D6F5DC8}" dt="2024-09-17T16:27:36.792" v="106" actId="1076"/>
          <ac:picMkLst>
            <pc:docMk/>
            <pc:sldMk cId="790725972" sldId="794"/>
            <ac:picMk id="7" creationId="{09409319-28D0-9B3D-3C26-7F35BB218297}"/>
          </ac:picMkLst>
        </pc:picChg>
      </pc:sldChg>
      <pc:sldChg chg="addSp delSp modSp">
        <pc:chgData name="James Saintours" userId="S::jsaintou@bocesmaars.org::d6e699fa-346e-42d4-8493-8fcd8b7206dd" providerId="AD" clId="Web-{22F42121-4FD7-4CCD-8E78-63087D6F5DC8}" dt="2024-09-17T16:28:47.527" v="112" actId="20577"/>
        <pc:sldMkLst>
          <pc:docMk/>
          <pc:sldMk cId="1512720497" sldId="815"/>
        </pc:sldMkLst>
        <pc:spChg chg="mod">
          <ac:chgData name="James Saintours" userId="S::jsaintou@bocesmaars.org::d6e699fa-346e-42d4-8493-8fcd8b7206dd" providerId="AD" clId="Web-{22F42121-4FD7-4CCD-8E78-63087D6F5DC8}" dt="2024-09-17T16:28:47.527" v="112" actId="20577"/>
          <ac:spMkLst>
            <pc:docMk/>
            <pc:sldMk cId="1512720497" sldId="815"/>
            <ac:spMk id="2" creationId="{54A32755-91A7-09CC-8C6F-CFFEBD56822F}"/>
          </ac:spMkLst>
        </pc:spChg>
        <pc:picChg chg="del">
          <ac:chgData name="James Saintours" userId="S::jsaintou@bocesmaars.org::d6e699fa-346e-42d4-8493-8fcd8b7206dd" providerId="AD" clId="Web-{22F42121-4FD7-4CCD-8E78-63087D6F5DC8}" dt="2024-09-17T16:01:51.816" v="6"/>
          <ac:picMkLst>
            <pc:docMk/>
            <pc:sldMk cId="1512720497" sldId="815"/>
            <ac:picMk id="6" creationId="{336F3067-4C3C-66CF-483B-AF5ABCEFABAD}"/>
          </ac:picMkLst>
        </pc:picChg>
        <pc:picChg chg="add mod ord">
          <ac:chgData name="James Saintours" userId="S::jsaintou@bocesmaars.org::d6e699fa-346e-42d4-8493-8fcd8b7206dd" providerId="AD" clId="Web-{22F42121-4FD7-4CCD-8E78-63087D6F5DC8}" dt="2024-09-17T16:18:17.664" v="41" actId="1076"/>
          <ac:picMkLst>
            <pc:docMk/>
            <pc:sldMk cId="1512720497" sldId="815"/>
            <ac:picMk id="7" creationId="{643E5B13-3F3D-32C2-5538-33A9964DCC62}"/>
          </ac:picMkLst>
        </pc:picChg>
      </pc:sldChg>
      <pc:sldChg chg="modSp">
        <pc:chgData name="James Saintours" userId="S::jsaintou@bocesmaars.org::d6e699fa-346e-42d4-8493-8fcd8b7206dd" providerId="AD" clId="Web-{22F42121-4FD7-4CCD-8E78-63087D6F5DC8}" dt="2024-09-17T16:13:04.397" v="27" actId="20577"/>
        <pc:sldMkLst>
          <pc:docMk/>
          <pc:sldMk cId="1798079572" sldId="817"/>
        </pc:sldMkLst>
        <pc:spChg chg="mod">
          <ac:chgData name="James Saintours" userId="S::jsaintou@bocesmaars.org::d6e699fa-346e-42d4-8493-8fcd8b7206dd" providerId="AD" clId="Web-{22F42121-4FD7-4CCD-8E78-63087D6F5DC8}" dt="2024-09-17T16:13:04.397" v="27" actId="20577"/>
          <ac:spMkLst>
            <pc:docMk/>
            <pc:sldMk cId="1798079572" sldId="817"/>
            <ac:spMk id="3" creationId="{00000000-0000-0000-0000-000000000000}"/>
          </ac:spMkLst>
        </pc:spChg>
      </pc:sldChg>
    </pc:docChg>
  </pc:docChgLst>
  <pc:docChgLst>
    <pc:chgData name="Matthew Fredericks" userId="S::mfrederi@bocesmaars.org::7fa590d3-d307-409c-8b5e-ceb5b8b39494" providerId="AD" clId="Web-{987F9FA5-F6F0-4AE8-B207-91F90D682EDD}"/>
    <pc:docChg chg="addSld modSld sldOrd modSection">
      <pc:chgData name="Matthew Fredericks" userId="S::mfrederi@bocesmaars.org::7fa590d3-d307-409c-8b5e-ceb5b8b39494" providerId="AD" clId="Web-{987F9FA5-F6F0-4AE8-B207-91F90D682EDD}" dt="2022-10-05T19:31:59.557" v="249" actId="20577"/>
      <pc:docMkLst>
        <pc:docMk/>
      </pc:docMkLst>
      <pc:sldChg chg="modSp">
        <pc:chgData name="Matthew Fredericks" userId="S::mfrederi@bocesmaars.org::7fa590d3-d307-409c-8b5e-ceb5b8b39494" providerId="AD" clId="Web-{987F9FA5-F6F0-4AE8-B207-91F90D682EDD}" dt="2022-10-05T18:27:50.467" v="181" actId="20577"/>
        <pc:sldMkLst>
          <pc:docMk/>
          <pc:sldMk cId="700631554" sldId="760"/>
        </pc:sldMkLst>
        <pc:spChg chg="mod">
          <ac:chgData name="Matthew Fredericks" userId="S::mfrederi@bocesmaars.org::7fa590d3-d307-409c-8b5e-ceb5b8b39494" providerId="AD" clId="Web-{987F9FA5-F6F0-4AE8-B207-91F90D682EDD}" dt="2022-10-05T18:27:50.467" v="181" actId="20577"/>
          <ac:spMkLst>
            <pc:docMk/>
            <pc:sldMk cId="700631554" sldId="760"/>
            <ac:spMk id="2" creationId="{00000000-0000-0000-0000-000000000000}"/>
          </ac:spMkLst>
        </pc:spChg>
        <pc:spChg chg="mod">
          <ac:chgData name="Matthew Fredericks" userId="S::mfrederi@bocesmaars.org::7fa590d3-d307-409c-8b5e-ceb5b8b39494" providerId="AD" clId="Web-{987F9FA5-F6F0-4AE8-B207-91F90D682EDD}" dt="2022-10-05T16:38:39.236" v="0" actId="20577"/>
          <ac:spMkLst>
            <pc:docMk/>
            <pc:sldMk cId="700631554" sldId="760"/>
            <ac:spMk id="6" creationId="{00000000-0000-0000-0000-000000000000}"/>
          </ac:spMkLst>
        </pc:spChg>
      </pc:sldChg>
      <pc:sldChg chg="modSp">
        <pc:chgData name="Matthew Fredericks" userId="S::mfrederi@bocesmaars.org::7fa590d3-d307-409c-8b5e-ceb5b8b39494" providerId="AD" clId="Web-{987F9FA5-F6F0-4AE8-B207-91F90D682EDD}" dt="2022-10-05T17:27:41.629" v="179" actId="20577"/>
        <pc:sldMkLst>
          <pc:docMk/>
          <pc:sldMk cId="710025722" sldId="761"/>
        </pc:sldMkLst>
        <pc:spChg chg="mod">
          <ac:chgData name="Matthew Fredericks" userId="S::mfrederi@bocesmaars.org::7fa590d3-d307-409c-8b5e-ceb5b8b39494" providerId="AD" clId="Web-{987F9FA5-F6F0-4AE8-B207-91F90D682EDD}" dt="2022-10-05T17:27:41.629" v="179" actId="20577"/>
          <ac:spMkLst>
            <pc:docMk/>
            <pc:sldMk cId="710025722" sldId="761"/>
            <ac:spMk id="6" creationId="{00000000-0000-0000-0000-000000000000}"/>
          </ac:spMkLst>
        </pc:spChg>
      </pc:sldChg>
      <pc:sldChg chg="modSp">
        <pc:chgData name="Matthew Fredericks" userId="S::mfrederi@bocesmaars.org::7fa590d3-d307-409c-8b5e-ceb5b8b39494" providerId="AD" clId="Web-{987F9FA5-F6F0-4AE8-B207-91F90D682EDD}" dt="2022-10-05T19:31:59.557" v="249" actId="20577"/>
        <pc:sldMkLst>
          <pc:docMk/>
          <pc:sldMk cId="4033759365" sldId="774"/>
        </pc:sldMkLst>
        <pc:spChg chg="mod">
          <ac:chgData name="Matthew Fredericks" userId="S::mfrederi@bocesmaars.org::7fa590d3-d307-409c-8b5e-ceb5b8b39494" providerId="AD" clId="Web-{987F9FA5-F6F0-4AE8-B207-91F90D682EDD}" dt="2022-10-05T19:31:59.557" v="249" actId="20577"/>
          <ac:spMkLst>
            <pc:docMk/>
            <pc:sldMk cId="4033759365" sldId="774"/>
            <ac:spMk id="2" creationId="{57E49380-E1CD-53C7-CB00-968BCA2D2B2D}"/>
          </ac:spMkLst>
        </pc:spChg>
      </pc:sldChg>
      <pc:sldChg chg="addSp delSp modSp new ord">
        <pc:chgData name="Matthew Fredericks" userId="S::mfrederi@bocesmaars.org::7fa590d3-d307-409c-8b5e-ceb5b8b39494" providerId="AD" clId="Web-{987F9FA5-F6F0-4AE8-B207-91F90D682EDD}" dt="2022-10-05T17:11:52.854" v="173"/>
        <pc:sldMkLst>
          <pc:docMk/>
          <pc:sldMk cId="2581111162" sldId="782"/>
        </pc:sldMkLst>
        <pc:spChg chg="del">
          <ac:chgData name="Matthew Fredericks" userId="S::mfrederi@bocesmaars.org::7fa590d3-d307-409c-8b5e-ceb5b8b39494" providerId="AD" clId="Web-{987F9FA5-F6F0-4AE8-B207-91F90D682EDD}" dt="2022-10-05T16:57:09.800" v="17"/>
          <ac:spMkLst>
            <pc:docMk/>
            <pc:sldMk cId="2581111162" sldId="782"/>
            <ac:spMk id="2" creationId="{E7C16A33-03F6-E527-DC84-D3DDD8E0632C}"/>
          </ac:spMkLst>
        </pc:spChg>
        <pc:spChg chg="mod">
          <ac:chgData name="Matthew Fredericks" userId="S::mfrederi@bocesmaars.org::7fa590d3-d307-409c-8b5e-ceb5b8b39494" providerId="AD" clId="Web-{987F9FA5-F6F0-4AE8-B207-91F90D682EDD}" dt="2022-10-05T16:46:12.147" v="16" actId="20577"/>
          <ac:spMkLst>
            <pc:docMk/>
            <pc:sldMk cId="2581111162" sldId="782"/>
            <ac:spMk id="3" creationId="{E9BD4EF5-6CDB-E550-6891-27C208F1EFBE}"/>
          </ac:spMkLst>
        </pc:spChg>
        <pc:spChg chg="mod">
          <ac:chgData name="Matthew Fredericks" userId="S::mfrederi@bocesmaars.org::7fa590d3-d307-409c-8b5e-ceb5b8b39494" providerId="AD" clId="Web-{987F9FA5-F6F0-4AE8-B207-91F90D682EDD}" dt="2022-10-05T17:00:41.309" v="79" actId="20577"/>
          <ac:spMkLst>
            <pc:docMk/>
            <pc:sldMk cId="2581111162" sldId="782"/>
            <ac:spMk id="5" creationId="{C27E85BB-23B9-080A-779C-83A67D6AB769}"/>
          </ac:spMkLst>
        </pc:spChg>
        <pc:spChg chg="add del mod">
          <ac:chgData name="Matthew Fredericks" userId="S::mfrederi@bocesmaars.org::7fa590d3-d307-409c-8b5e-ceb5b8b39494" providerId="AD" clId="Web-{987F9FA5-F6F0-4AE8-B207-91F90D682EDD}" dt="2022-10-05T16:59:33.884" v="58"/>
          <ac:spMkLst>
            <pc:docMk/>
            <pc:sldMk cId="2581111162" sldId="782"/>
            <ac:spMk id="8" creationId="{3A2F9895-4144-FC6C-E97B-2C304DFD4999}"/>
          </ac:spMkLst>
        </pc:spChg>
        <pc:spChg chg="add mod">
          <ac:chgData name="Matthew Fredericks" userId="S::mfrederi@bocesmaars.org::7fa590d3-d307-409c-8b5e-ceb5b8b39494" providerId="AD" clId="Web-{987F9FA5-F6F0-4AE8-B207-91F90D682EDD}" dt="2022-10-05T17:10:50.758" v="172" actId="1076"/>
          <ac:spMkLst>
            <pc:docMk/>
            <pc:sldMk cId="2581111162" sldId="782"/>
            <ac:spMk id="11" creationId="{11FC2643-904F-E394-8B2F-A6B8E66D7639}"/>
          </ac:spMkLst>
        </pc:spChg>
        <pc:picChg chg="add del mod ord">
          <ac:chgData name="Matthew Fredericks" userId="S::mfrederi@bocesmaars.org::7fa590d3-d307-409c-8b5e-ceb5b8b39494" providerId="AD" clId="Web-{987F9FA5-F6F0-4AE8-B207-91F90D682EDD}" dt="2022-10-05T16:57:29.082" v="19"/>
          <ac:picMkLst>
            <pc:docMk/>
            <pc:sldMk cId="2581111162" sldId="782"/>
            <ac:picMk id="6" creationId="{AC9BEEDB-83D0-5427-64B6-B0A59D2D9BEC}"/>
          </ac:picMkLst>
        </pc:picChg>
        <pc:picChg chg="add mod ord">
          <ac:chgData name="Matthew Fredericks" userId="S::mfrederi@bocesmaars.org::7fa590d3-d307-409c-8b5e-ceb5b8b39494" providerId="AD" clId="Web-{987F9FA5-F6F0-4AE8-B207-91F90D682EDD}" dt="2022-10-05T17:04:58.461" v="83" actId="14100"/>
          <ac:picMkLst>
            <pc:docMk/>
            <pc:sldMk cId="2581111162" sldId="782"/>
            <ac:picMk id="9" creationId="{01181B58-35DC-707D-8010-227B642AA1EC}"/>
          </ac:picMkLst>
        </pc:picChg>
        <pc:picChg chg="add del mod">
          <ac:chgData name="Matthew Fredericks" userId="S::mfrederi@bocesmaars.org::7fa590d3-d307-409c-8b5e-ceb5b8b39494" providerId="AD" clId="Web-{987F9FA5-F6F0-4AE8-B207-91F90D682EDD}" dt="2022-10-05T17:04:42.023" v="82"/>
          <ac:picMkLst>
            <pc:docMk/>
            <pc:sldMk cId="2581111162" sldId="782"/>
            <ac:picMk id="10" creationId="{43EDAA35-40CE-A1FC-A293-ABF3B2F5E1EE}"/>
          </ac:picMkLst>
        </pc:picChg>
      </pc:sldChg>
    </pc:docChg>
  </pc:docChgLst>
  <pc:docChgLst>
    <pc:chgData name="Mari-Ellen Maloney" userId="S::mmaloney@bocesmaars.org::f72d0205-3f19-4bd4-baea-dc60be18cfaf" providerId="AD" clId="Web-{BDB90732-AF1D-4042-BE76-36228AD40708}"/>
    <pc:docChg chg="addSld modSld modSection">
      <pc:chgData name="Mari-Ellen Maloney" userId="S::mmaloney@bocesmaars.org::f72d0205-3f19-4bd4-baea-dc60be18cfaf" providerId="AD" clId="Web-{BDB90732-AF1D-4042-BE76-36228AD40708}" dt="2023-10-16T18:54:31.176" v="740" actId="1076"/>
      <pc:docMkLst>
        <pc:docMk/>
      </pc:docMkLst>
      <pc:sldChg chg="modSp">
        <pc:chgData name="Mari-Ellen Maloney" userId="S::mmaloney@bocesmaars.org::f72d0205-3f19-4bd4-baea-dc60be18cfaf" providerId="AD" clId="Web-{BDB90732-AF1D-4042-BE76-36228AD40708}" dt="2023-10-16T15:30:45.780" v="308" actId="20577"/>
        <pc:sldMkLst>
          <pc:docMk/>
          <pc:sldMk cId="1640657741" sldId="748"/>
        </pc:sldMkLst>
        <pc:spChg chg="mod">
          <ac:chgData name="Mari-Ellen Maloney" userId="S::mmaloney@bocesmaars.org::f72d0205-3f19-4bd4-baea-dc60be18cfaf" providerId="AD" clId="Web-{BDB90732-AF1D-4042-BE76-36228AD40708}" dt="2023-10-16T15:30:45.780" v="308" actId="20577"/>
          <ac:spMkLst>
            <pc:docMk/>
            <pc:sldMk cId="1640657741" sldId="748"/>
            <ac:spMk id="3" creationId="{94CFD516-9525-4DA2-9E5D-D3B8BC8C810F}"/>
          </ac:spMkLst>
        </pc:spChg>
      </pc:sldChg>
      <pc:sldChg chg="modSp">
        <pc:chgData name="Mari-Ellen Maloney" userId="S::mmaloney@bocesmaars.org::f72d0205-3f19-4bd4-baea-dc60be18cfaf" providerId="AD" clId="Web-{BDB90732-AF1D-4042-BE76-36228AD40708}" dt="2023-10-16T18:25:21.346" v="331" actId="20577"/>
        <pc:sldMkLst>
          <pc:docMk/>
          <pc:sldMk cId="3735999996" sldId="749"/>
        </pc:sldMkLst>
        <pc:spChg chg="mod">
          <ac:chgData name="Mari-Ellen Maloney" userId="S::mmaloney@bocesmaars.org::f72d0205-3f19-4bd4-baea-dc60be18cfaf" providerId="AD" clId="Web-{BDB90732-AF1D-4042-BE76-36228AD40708}" dt="2023-10-16T18:25:21.346" v="331" actId="20577"/>
          <ac:spMkLst>
            <pc:docMk/>
            <pc:sldMk cId="3735999996" sldId="749"/>
            <ac:spMk id="2" creationId="{5D3B815E-A51A-4B5E-8808-C955D41B935E}"/>
          </ac:spMkLst>
        </pc:spChg>
        <pc:spChg chg="mod">
          <ac:chgData name="Mari-Ellen Maloney" userId="S::mmaloney@bocesmaars.org::f72d0205-3f19-4bd4-baea-dc60be18cfaf" providerId="AD" clId="Web-{BDB90732-AF1D-4042-BE76-36228AD40708}" dt="2023-10-16T18:25:15.518" v="329" actId="20577"/>
          <ac:spMkLst>
            <pc:docMk/>
            <pc:sldMk cId="3735999996" sldId="749"/>
            <ac:spMk id="3" creationId="{FAA9EAE7-3FDD-4FC6-9B19-BB29F1A30E19}"/>
          </ac:spMkLst>
        </pc:spChg>
      </pc:sldChg>
      <pc:sldChg chg="modSp">
        <pc:chgData name="Mari-Ellen Maloney" userId="S::mmaloney@bocesmaars.org::f72d0205-3f19-4bd4-baea-dc60be18cfaf" providerId="AD" clId="Web-{BDB90732-AF1D-4042-BE76-36228AD40708}" dt="2023-10-16T18:30:50.534" v="334" actId="20577"/>
        <pc:sldMkLst>
          <pc:docMk/>
          <pc:sldMk cId="2771439514" sldId="784"/>
        </pc:sldMkLst>
        <pc:spChg chg="mod">
          <ac:chgData name="Mari-Ellen Maloney" userId="S::mmaloney@bocesmaars.org::f72d0205-3f19-4bd4-baea-dc60be18cfaf" providerId="AD" clId="Web-{BDB90732-AF1D-4042-BE76-36228AD40708}" dt="2023-10-16T18:30:50.534" v="334" actId="20577"/>
          <ac:spMkLst>
            <pc:docMk/>
            <pc:sldMk cId="2771439514" sldId="784"/>
            <ac:spMk id="9" creationId="{9A4E83B1-E230-E0E4-C49A-37B60EA9B2EB}"/>
          </ac:spMkLst>
        </pc:spChg>
      </pc:sldChg>
      <pc:sldChg chg="modSp new">
        <pc:chgData name="Mari-Ellen Maloney" userId="S::mmaloney@bocesmaars.org::f72d0205-3f19-4bd4-baea-dc60be18cfaf" providerId="AD" clId="Web-{BDB90732-AF1D-4042-BE76-36228AD40708}" dt="2023-10-16T18:33:31.440" v="456" actId="1076"/>
        <pc:sldMkLst>
          <pc:docMk/>
          <pc:sldMk cId="1566525339" sldId="832"/>
        </pc:sldMkLst>
        <pc:spChg chg="mod">
          <ac:chgData name="Mari-Ellen Maloney" userId="S::mmaloney@bocesmaars.org::f72d0205-3f19-4bd4-baea-dc60be18cfaf" providerId="AD" clId="Web-{BDB90732-AF1D-4042-BE76-36228AD40708}" dt="2023-10-16T18:31:52.627" v="370" actId="20577"/>
          <ac:spMkLst>
            <pc:docMk/>
            <pc:sldMk cId="1566525339" sldId="832"/>
            <ac:spMk id="2" creationId="{E12C7EA5-76D8-9718-CB6A-3B59743F0625}"/>
          </ac:spMkLst>
        </pc:spChg>
        <pc:spChg chg="mod">
          <ac:chgData name="Mari-Ellen Maloney" userId="S::mmaloney@bocesmaars.org::f72d0205-3f19-4bd4-baea-dc60be18cfaf" providerId="AD" clId="Web-{BDB90732-AF1D-4042-BE76-36228AD40708}" dt="2023-10-16T18:33:31.440" v="456" actId="1076"/>
          <ac:spMkLst>
            <pc:docMk/>
            <pc:sldMk cId="1566525339" sldId="832"/>
            <ac:spMk id="3" creationId="{1725264B-5F01-A948-4AF5-BD44CF1E91F8}"/>
          </ac:spMkLst>
        </pc:spChg>
      </pc:sldChg>
      <pc:sldChg chg="modSp new">
        <pc:chgData name="Mari-Ellen Maloney" userId="S::mmaloney@bocesmaars.org::f72d0205-3f19-4bd4-baea-dc60be18cfaf" providerId="AD" clId="Web-{BDB90732-AF1D-4042-BE76-36228AD40708}" dt="2023-10-16T18:54:31.176" v="740" actId="1076"/>
        <pc:sldMkLst>
          <pc:docMk/>
          <pc:sldMk cId="431156217" sldId="833"/>
        </pc:sldMkLst>
        <pc:spChg chg="mod">
          <ac:chgData name="Mari-Ellen Maloney" userId="S::mmaloney@bocesmaars.org::f72d0205-3f19-4bd4-baea-dc60be18cfaf" providerId="AD" clId="Web-{BDB90732-AF1D-4042-BE76-36228AD40708}" dt="2023-10-16T18:41:08.503" v="509" actId="1076"/>
          <ac:spMkLst>
            <pc:docMk/>
            <pc:sldMk cId="431156217" sldId="833"/>
            <ac:spMk id="2" creationId="{208E62B7-A5FB-AD53-AAEF-C5F87F239363}"/>
          </ac:spMkLst>
        </pc:spChg>
        <pc:spChg chg="mod">
          <ac:chgData name="Mari-Ellen Maloney" userId="S::mmaloney@bocesmaars.org::f72d0205-3f19-4bd4-baea-dc60be18cfaf" providerId="AD" clId="Web-{BDB90732-AF1D-4042-BE76-36228AD40708}" dt="2023-10-16T18:54:31.176" v="740" actId="1076"/>
          <ac:spMkLst>
            <pc:docMk/>
            <pc:sldMk cId="431156217" sldId="833"/>
            <ac:spMk id="3" creationId="{F667C712-C50F-D1E3-F379-7EAA3723911E}"/>
          </ac:spMkLst>
        </pc:spChg>
      </pc:sldChg>
    </pc:docChg>
  </pc:docChgLst>
  <pc:docChgLst>
    <pc:chgData name="Ryan Maier" userId="S::rmaier@bocesmaars.org::86d7282d-a2ca-4070-b274-97cf0a07a698" providerId="AD" clId="Web-{D3D36ED1-AC75-404E-9363-AD07D78FA5C7}"/>
    <pc:docChg chg="delSld modSld modSection">
      <pc:chgData name="Ryan Maier" userId="S::rmaier@bocesmaars.org::86d7282d-a2ca-4070-b274-97cf0a07a698" providerId="AD" clId="Web-{D3D36ED1-AC75-404E-9363-AD07D78FA5C7}" dt="2024-09-30T12:47:21.599" v="32"/>
      <pc:docMkLst>
        <pc:docMk/>
      </pc:docMkLst>
      <pc:sldChg chg="modSp">
        <pc:chgData name="Ryan Maier" userId="S::rmaier@bocesmaars.org::86d7282d-a2ca-4070-b274-97cf0a07a698" providerId="AD" clId="Web-{D3D36ED1-AC75-404E-9363-AD07D78FA5C7}" dt="2024-09-30T12:46:06.081" v="0" actId="14100"/>
        <pc:sldMkLst>
          <pc:docMk/>
          <pc:sldMk cId="3099733679" sldId="756"/>
        </pc:sldMkLst>
        <pc:picChg chg="mod">
          <ac:chgData name="Ryan Maier" userId="S::rmaier@bocesmaars.org::86d7282d-a2ca-4070-b274-97cf0a07a698" providerId="AD" clId="Web-{D3D36ED1-AC75-404E-9363-AD07D78FA5C7}" dt="2024-09-30T12:46:06.081" v="0" actId="14100"/>
          <ac:picMkLst>
            <pc:docMk/>
            <pc:sldMk cId="3099733679" sldId="756"/>
            <ac:picMk id="5" creationId="{66A1CEBC-9745-77BE-3057-6785DBF0A1AB}"/>
          </ac:picMkLst>
        </pc:picChg>
      </pc:sldChg>
      <pc:sldChg chg="modSp del">
        <pc:chgData name="Ryan Maier" userId="S::rmaier@bocesmaars.org::86d7282d-a2ca-4070-b274-97cf0a07a698" providerId="AD" clId="Web-{D3D36ED1-AC75-404E-9363-AD07D78FA5C7}" dt="2024-09-30T12:47:21.599" v="32"/>
        <pc:sldMkLst>
          <pc:docMk/>
          <pc:sldMk cId="1783893367" sldId="835"/>
        </pc:sldMkLst>
        <pc:spChg chg="mod">
          <ac:chgData name="Ryan Maier" userId="S::rmaier@bocesmaars.org::86d7282d-a2ca-4070-b274-97cf0a07a698" providerId="AD" clId="Web-{D3D36ED1-AC75-404E-9363-AD07D78FA5C7}" dt="2024-09-30T12:47:19.661" v="31" actId="20577"/>
          <ac:spMkLst>
            <pc:docMk/>
            <pc:sldMk cId="1783893367" sldId="835"/>
            <ac:spMk id="3" creationId="{33FBFFD0-56B6-5D83-E307-5482DB78158F}"/>
          </ac:spMkLst>
        </pc:spChg>
      </pc:sldChg>
      <pc:sldChg chg="modSp">
        <pc:chgData name="Ryan Maier" userId="S::rmaier@bocesmaars.org::86d7282d-a2ca-4070-b274-97cf0a07a698" providerId="AD" clId="Web-{D3D36ED1-AC75-404E-9363-AD07D78FA5C7}" dt="2024-09-30T12:47:05.614" v="28" actId="20577"/>
        <pc:sldMkLst>
          <pc:docMk/>
          <pc:sldMk cId="3002574071" sldId="836"/>
        </pc:sldMkLst>
        <pc:spChg chg="mod">
          <ac:chgData name="Ryan Maier" userId="S::rmaier@bocesmaars.org::86d7282d-a2ca-4070-b274-97cf0a07a698" providerId="AD" clId="Web-{D3D36ED1-AC75-404E-9363-AD07D78FA5C7}" dt="2024-09-30T12:46:39.770" v="4" actId="20577"/>
          <ac:spMkLst>
            <pc:docMk/>
            <pc:sldMk cId="3002574071" sldId="836"/>
            <ac:spMk id="2" creationId="{EF36A796-7BDC-D52E-5D6F-8A3EAD84F99E}"/>
          </ac:spMkLst>
        </pc:spChg>
        <pc:spChg chg="mod">
          <ac:chgData name="Ryan Maier" userId="S::rmaier@bocesmaars.org::86d7282d-a2ca-4070-b274-97cf0a07a698" providerId="AD" clId="Web-{D3D36ED1-AC75-404E-9363-AD07D78FA5C7}" dt="2024-09-30T12:47:05.614" v="28" actId="20577"/>
          <ac:spMkLst>
            <pc:docMk/>
            <pc:sldMk cId="3002574071" sldId="836"/>
            <ac:spMk id="3" creationId="{08B2B1F8-FD61-8869-3531-74B322730709}"/>
          </ac:spMkLst>
        </pc:spChg>
      </pc:sldChg>
    </pc:docChg>
  </pc:docChgLst>
  <pc:docChgLst>
    <pc:chgData name="Ryan Maier" userId="S::rmaier@bocesmaars.org::86d7282d-a2ca-4070-b274-97cf0a07a698" providerId="AD" clId="Web-{4E1CA10F-8D1E-42F7-A1E5-793A97996CE4}"/>
    <pc:docChg chg="addSld modSld modSection">
      <pc:chgData name="Ryan Maier" userId="S::rmaier@bocesmaars.org::86d7282d-a2ca-4070-b274-97cf0a07a698" providerId="AD" clId="Web-{4E1CA10F-8D1E-42F7-A1E5-793A97996CE4}" dt="2024-09-17T13:55:06.376" v="251" actId="20577"/>
      <pc:docMkLst>
        <pc:docMk/>
      </pc:docMkLst>
      <pc:sldChg chg="modNotes">
        <pc:chgData name="Ryan Maier" userId="S::rmaier@bocesmaars.org::86d7282d-a2ca-4070-b274-97cf0a07a698" providerId="AD" clId="Web-{4E1CA10F-8D1E-42F7-A1E5-793A97996CE4}" dt="2024-09-17T13:53:13.294" v="229"/>
        <pc:sldMkLst>
          <pc:docMk/>
          <pc:sldMk cId="1319667800" sldId="683"/>
        </pc:sldMkLst>
      </pc:sldChg>
      <pc:sldChg chg="modNotes">
        <pc:chgData name="Ryan Maier" userId="S::rmaier@bocesmaars.org::86d7282d-a2ca-4070-b274-97cf0a07a698" providerId="AD" clId="Web-{4E1CA10F-8D1E-42F7-A1E5-793A97996CE4}" dt="2024-09-17T13:52:39.714" v="219"/>
        <pc:sldMkLst>
          <pc:docMk/>
          <pc:sldMk cId="1645055642" sldId="703"/>
        </pc:sldMkLst>
      </pc:sldChg>
      <pc:sldChg chg="modSp">
        <pc:chgData name="Ryan Maier" userId="S::rmaier@bocesmaars.org::86d7282d-a2ca-4070-b274-97cf0a07a698" providerId="AD" clId="Web-{4E1CA10F-8D1E-42F7-A1E5-793A97996CE4}" dt="2024-09-17T13:55:06.376" v="251" actId="20577"/>
        <pc:sldMkLst>
          <pc:docMk/>
          <pc:sldMk cId="2484692338" sldId="779"/>
        </pc:sldMkLst>
        <pc:spChg chg="mod">
          <ac:chgData name="Ryan Maier" userId="S::rmaier@bocesmaars.org::86d7282d-a2ca-4070-b274-97cf0a07a698" providerId="AD" clId="Web-{4E1CA10F-8D1E-42F7-A1E5-793A97996CE4}" dt="2024-09-17T13:55:06.376" v="251" actId="20577"/>
          <ac:spMkLst>
            <pc:docMk/>
            <pc:sldMk cId="2484692338" sldId="779"/>
            <ac:spMk id="2" creationId="{A55A31F9-07D3-9073-D17D-CC15C91CD131}"/>
          </ac:spMkLst>
        </pc:spChg>
      </pc:sldChg>
      <pc:sldChg chg="modNotes">
        <pc:chgData name="Ryan Maier" userId="S::rmaier@bocesmaars.org::86d7282d-a2ca-4070-b274-97cf0a07a698" providerId="AD" clId="Web-{4E1CA10F-8D1E-42F7-A1E5-793A97996CE4}" dt="2024-09-17T13:23:00.443" v="152"/>
        <pc:sldMkLst>
          <pc:docMk/>
          <pc:sldMk cId="1153959657" sldId="825"/>
        </pc:sldMkLst>
      </pc:sldChg>
      <pc:sldChg chg="modSp">
        <pc:chgData name="Ryan Maier" userId="S::rmaier@bocesmaars.org::86d7282d-a2ca-4070-b274-97cf0a07a698" providerId="AD" clId="Web-{4E1CA10F-8D1E-42F7-A1E5-793A97996CE4}" dt="2024-09-17T13:51:02.726" v="207" actId="20577"/>
        <pc:sldMkLst>
          <pc:docMk/>
          <pc:sldMk cId="1783893367" sldId="835"/>
        </pc:sldMkLst>
        <pc:spChg chg="mod">
          <ac:chgData name="Ryan Maier" userId="S::rmaier@bocesmaars.org::86d7282d-a2ca-4070-b274-97cf0a07a698" providerId="AD" clId="Web-{4E1CA10F-8D1E-42F7-A1E5-793A97996CE4}" dt="2024-09-17T13:51:02.726" v="207" actId="20577"/>
          <ac:spMkLst>
            <pc:docMk/>
            <pc:sldMk cId="1783893367" sldId="835"/>
            <ac:spMk id="3" creationId="{33FBFFD0-56B6-5D83-E307-5482DB78158F}"/>
          </ac:spMkLst>
        </pc:spChg>
      </pc:sldChg>
      <pc:sldChg chg="modSp new">
        <pc:chgData name="Ryan Maier" userId="S::rmaier@bocesmaars.org::86d7282d-a2ca-4070-b274-97cf0a07a698" providerId="AD" clId="Web-{4E1CA10F-8D1E-42F7-A1E5-793A97996CE4}" dt="2024-09-17T13:12:38.669" v="14" actId="20577"/>
        <pc:sldMkLst>
          <pc:docMk/>
          <pc:sldMk cId="3002574071" sldId="836"/>
        </pc:sldMkLst>
        <pc:spChg chg="mod">
          <ac:chgData name="Ryan Maier" userId="S::rmaier@bocesmaars.org::86d7282d-a2ca-4070-b274-97cf0a07a698" providerId="AD" clId="Web-{4E1CA10F-8D1E-42F7-A1E5-793A97996CE4}" dt="2024-09-17T13:12:38.669" v="14" actId="20577"/>
          <ac:spMkLst>
            <pc:docMk/>
            <pc:sldMk cId="3002574071" sldId="836"/>
            <ac:spMk id="2" creationId="{EF36A796-7BDC-D52E-5D6F-8A3EAD84F99E}"/>
          </ac:spMkLst>
        </pc:spChg>
      </pc:sldChg>
    </pc:docChg>
  </pc:docChgLst>
  <pc:docChgLst>
    <pc:chgData name="Mari-Ellen Maloney" userId="S::mmaloney@bocesmaars.org::f72d0205-3f19-4bd4-baea-dc60be18cfaf" providerId="AD" clId="Web-{19B253F1-A751-45F4-A4F6-9F629A07D5AF}"/>
    <pc:docChg chg="addSld modSld sldOrd modSection">
      <pc:chgData name="Mari-Ellen Maloney" userId="S::mmaloney@bocesmaars.org::f72d0205-3f19-4bd4-baea-dc60be18cfaf" providerId="AD" clId="Web-{19B253F1-A751-45F4-A4F6-9F629A07D5AF}" dt="2022-10-04T17:56:58.519" v="422"/>
      <pc:docMkLst>
        <pc:docMk/>
      </pc:docMkLst>
      <pc:sldChg chg="modSp">
        <pc:chgData name="Mari-Ellen Maloney" userId="S::mmaloney@bocesmaars.org::f72d0205-3f19-4bd4-baea-dc60be18cfaf" providerId="AD" clId="Web-{19B253F1-A751-45F4-A4F6-9F629A07D5AF}" dt="2022-10-04T17:56:21.924" v="421" actId="20577"/>
        <pc:sldMkLst>
          <pc:docMk/>
          <pc:sldMk cId="4288631074" sldId="744"/>
        </pc:sldMkLst>
        <pc:spChg chg="mod">
          <ac:chgData name="Mari-Ellen Maloney" userId="S::mmaloney@bocesmaars.org::f72d0205-3f19-4bd4-baea-dc60be18cfaf" providerId="AD" clId="Web-{19B253F1-A751-45F4-A4F6-9F629A07D5AF}" dt="2022-10-04T16:58:37.986" v="153" actId="20577"/>
          <ac:spMkLst>
            <pc:docMk/>
            <pc:sldMk cId="4288631074" sldId="744"/>
            <ac:spMk id="2" creationId="{F361E2F6-DE5D-4A76-9DB4-8B1073BB6426}"/>
          </ac:spMkLst>
        </pc:spChg>
        <pc:spChg chg="mod">
          <ac:chgData name="Mari-Ellen Maloney" userId="S::mmaloney@bocesmaars.org::f72d0205-3f19-4bd4-baea-dc60be18cfaf" providerId="AD" clId="Web-{19B253F1-A751-45F4-A4F6-9F629A07D5AF}" dt="2022-10-04T17:56:21.924" v="421" actId="20577"/>
          <ac:spMkLst>
            <pc:docMk/>
            <pc:sldMk cId="4288631074" sldId="744"/>
            <ac:spMk id="3" creationId="{8A852BFF-D1CD-46EC-B4A5-88F529BD5F43}"/>
          </ac:spMkLst>
        </pc:spChg>
      </pc:sldChg>
      <pc:sldChg chg="modSp">
        <pc:chgData name="Mari-Ellen Maloney" userId="S::mmaloney@bocesmaars.org::f72d0205-3f19-4bd4-baea-dc60be18cfaf" providerId="AD" clId="Web-{19B253F1-A751-45F4-A4F6-9F629A07D5AF}" dt="2022-10-04T17:36:18.089" v="318" actId="20577"/>
        <pc:sldMkLst>
          <pc:docMk/>
          <pc:sldMk cId="1232035532" sldId="745"/>
        </pc:sldMkLst>
        <pc:spChg chg="mod">
          <ac:chgData name="Mari-Ellen Maloney" userId="S::mmaloney@bocesmaars.org::f72d0205-3f19-4bd4-baea-dc60be18cfaf" providerId="AD" clId="Web-{19B253F1-A751-45F4-A4F6-9F629A07D5AF}" dt="2022-10-04T17:19:38.573" v="294" actId="20577"/>
          <ac:spMkLst>
            <pc:docMk/>
            <pc:sldMk cId="1232035532" sldId="745"/>
            <ac:spMk id="3" creationId="{2E51D473-7602-4D6C-A020-280CAA936E65}"/>
          </ac:spMkLst>
        </pc:spChg>
        <pc:spChg chg="mod">
          <ac:chgData name="Mari-Ellen Maloney" userId="S::mmaloney@bocesmaars.org::f72d0205-3f19-4bd4-baea-dc60be18cfaf" providerId="AD" clId="Web-{19B253F1-A751-45F4-A4F6-9F629A07D5AF}" dt="2022-10-04T17:36:18.089" v="318" actId="20577"/>
          <ac:spMkLst>
            <pc:docMk/>
            <pc:sldMk cId="1232035532" sldId="745"/>
            <ac:spMk id="5" creationId="{82B61D0A-2DFB-48BF-BDAB-04E43B7F0157}"/>
          </ac:spMkLst>
        </pc:spChg>
      </pc:sldChg>
      <pc:sldChg chg="addSp modSp">
        <pc:chgData name="Mari-Ellen Maloney" userId="S::mmaloney@bocesmaars.org::f72d0205-3f19-4bd4-baea-dc60be18cfaf" providerId="AD" clId="Web-{19B253F1-A751-45F4-A4F6-9F629A07D5AF}" dt="2022-10-04T17:50:33.945" v="397" actId="20577"/>
        <pc:sldMkLst>
          <pc:docMk/>
          <pc:sldMk cId="3136300236" sldId="746"/>
        </pc:sldMkLst>
        <pc:spChg chg="mod">
          <ac:chgData name="Mari-Ellen Maloney" userId="S::mmaloney@bocesmaars.org::f72d0205-3f19-4bd4-baea-dc60be18cfaf" providerId="AD" clId="Web-{19B253F1-A751-45F4-A4F6-9F629A07D5AF}" dt="2022-10-04T17:50:33.945" v="397" actId="20577"/>
          <ac:spMkLst>
            <pc:docMk/>
            <pc:sldMk cId="3136300236" sldId="746"/>
            <ac:spMk id="2" creationId="{60DA3937-7A94-470A-8899-DC93552D0384}"/>
          </ac:spMkLst>
        </pc:spChg>
        <pc:spChg chg="mod">
          <ac:chgData name="Mari-Ellen Maloney" userId="S::mmaloney@bocesmaars.org::f72d0205-3f19-4bd4-baea-dc60be18cfaf" providerId="AD" clId="Web-{19B253F1-A751-45F4-A4F6-9F629A07D5AF}" dt="2022-10-04T17:48:08.331" v="361" actId="20577"/>
          <ac:spMkLst>
            <pc:docMk/>
            <pc:sldMk cId="3136300236" sldId="746"/>
            <ac:spMk id="3" creationId="{2CF52058-CCD7-4A84-BCE3-99DE57160B4E}"/>
          </ac:spMkLst>
        </pc:spChg>
        <pc:spChg chg="add mod">
          <ac:chgData name="Mari-Ellen Maloney" userId="S::mmaloney@bocesmaars.org::f72d0205-3f19-4bd4-baea-dc60be18cfaf" providerId="AD" clId="Web-{19B253F1-A751-45F4-A4F6-9F629A07D5AF}" dt="2022-10-04T17:48:19.065" v="363" actId="20577"/>
          <ac:spMkLst>
            <pc:docMk/>
            <pc:sldMk cId="3136300236" sldId="746"/>
            <ac:spMk id="6" creationId="{9ACE5411-CFF8-0BCD-9834-C9E91D9BE125}"/>
          </ac:spMkLst>
        </pc:spChg>
      </pc:sldChg>
      <pc:sldChg chg="modSp">
        <pc:chgData name="Mari-Ellen Maloney" userId="S::mmaloney@bocesmaars.org::f72d0205-3f19-4bd4-baea-dc60be18cfaf" providerId="AD" clId="Web-{19B253F1-A751-45F4-A4F6-9F629A07D5AF}" dt="2022-10-04T17:23:10.955" v="296" actId="20577"/>
        <pc:sldMkLst>
          <pc:docMk/>
          <pc:sldMk cId="424310024" sldId="747"/>
        </pc:sldMkLst>
        <pc:spChg chg="mod">
          <ac:chgData name="Mari-Ellen Maloney" userId="S::mmaloney@bocesmaars.org::f72d0205-3f19-4bd4-baea-dc60be18cfaf" providerId="AD" clId="Web-{19B253F1-A751-45F4-A4F6-9F629A07D5AF}" dt="2022-10-04T17:23:10.955" v="296" actId="20577"/>
          <ac:spMkLst>
            <pc:docMk/>
            <pc:sldMk cId="424310024" sldId="747"/>
            <ac:spMk id="3" creationId="{7CB22E7A-665F-4816-A66A-DED4659E3CDE}"/>
          </ac:spMkLst>
        </pc:spChg>
      </pc:sldChg>
      <pc:sldChg chg="modSp">
        <pc:chgData name="Mari-Ellen Maloney" userId="S::mmaloney@bocesmaars.org::f72d0205-3f19-4bd4-baea-dc60be18cfaf" providerId="AD" clId="Web-{19B253F1-A751-45F4-A4F6-9F629A07D5AF}" dt="2022-10-04T17:23:57.722" v="305" actId="20577"/>
        <pc:sldMkLst>
          <pc:docMk/>
          <pc:sldMk cId="1640657741" sldId="748"/>
        </pc:sldMkLst>
        <pc:spChg chg="mod">
          <ac:chgData name="Mari-Ellen Maloney" userId="S::mmaloney@bocesmaars.org::f72d0205-3f19-4bd4-baea-dc60be18cfaf" providerId="AD" clId="Web-{19B253F1-A751-45F4-A4F6-9F629A07D5AF}" dt="2022-10-04T17:23:57.722" v="305" actId="20577"/>
          <ac:spMkLst>
            <pc:docMk/>
            <pc:sldMk cId="1640657741" sldId="748"/>
            <ac:spMk id="3" creationId="{94CFD516-9525-4DA2-9E5D-D3B8BC8C810F}"/>
          </ac:spMkLst>
        </pc:spChg>
      </pc:sldChg>
      <pc:sldChg chg="modSp">
        <pc:chgData name="Mari-Ellen Maloney" userId="S::mmaloney@bocesmaars.org::f72d0205-3f19-4bd4-baea-dc60be18cfaf" providerId="AD" clId="Web-{19B253F1-A751-45F4-A4F6-9F629A07D5AF}" dt="2022-10-04T17:24:23.848" v="306" actId="20577"/>
        <pc:sldMkLst>
          <pc:docMk/>
          <pc:sldMk cId="3913599972" sldId="750"/>
        </pc:sldMkLst>
        <pc:spChg chg="mod">
          <ac:chgData name="Mari-Ellen Maloney" userId="S::mmaloney@bocesmaars.org::f72d0205-3f19-4bd4-baea-dc60be18cfaf" providerId="AD" clId="Web-{19B253F1-A751-45F4-A4F6-9F629A07D5AF}" dt="2022-10-04T17:24:23.848" v="306" actId="20577"/>
          <ac:spMkLst>
            <pc:docMk/>
            <pc:sldMk cId="3913599972" sldId="750"/>
            <ac:spMk id="3" creationId="{D11B2AC0-CDC1-44A6-AA76-ABF3AB27DD42}"/>
          </ac:spMkLst>
        </pc:spChg>
      </pc:sldChg>
      <pc:sldChg chg="delSp">
        <pc:chgData name="Mari-Ellen Maloney" userId="S::mmaloney@bocesmaars.org::f72d0205-3f19-4bd4-baea-dc60be18cfaf" providerId="AD" clId="Web-{19B253F1-A751-45F4-A4F6-9F629A07D5AF}" dt="2022-10-04T17:56:58.519" v="422"/>
        <pc:sldMkLst>
          <pc:docMk/>
          <pc:sldMk cId="947893211" sldId="776"/>
        </pc:sldMkLst>
        <pc:spChg chg="del">
          <ac:chgData name="Mari-Ellen Maloney" userId="S::mmaloney@bocesmaars.org::f72d0205-3f19-4bd4-baea-dc60be18cfaf" providerId="AD" clId="Web-{19B253F1-A751-45F4-A4F6-9F629A07D5AF}" dt="2022-10-04T17:56:58.519" v="422"/>
          <ac:spMkLst>
            <pc:docMk/>
            <pc:sldMk cId="947893211" sldId="776"/>
            <ac:spMk id="8" creationId="{99B14C2E-1CDD-B6A9-1B5E-7734870F1747}"/>
          </ac:spMkLst>
        </pc:spChg>
      </pc:sldChg>
      <pc:sldChg chg="addSp delSp modSp new ord">
        <pc:chgData name="Mari-Ellen Maloney" userId="S::mmaloney@bocesmaars.org::f72d0205-3f19-4bd4-baea-dc60be18cfaf" providerId="AD" clId="Web-{19B253F1-A751-45F4-A4F6-9F629A07D5AF}" dt="2022-10-04T16:56:43.951" v="136" actId="1076"/>
        <pc:sldMkLst>
          <pc:docMk/>
          <pc:sldMk cId="3442467890" sldId="780"/>
        </pc:sldMkLst>
        <pc:spChg chg="mod">
          <ac:chgData name="Mari-Ellen Maloney" userId="S::mmaloney@bocesmaars.org::f72d0205-3f19-4bd4-baea-dc60be18cfaf" providerId="AD" clId="Web-{19B253F1-A751-45F4-A4F6-9F629A07D5AF}" dt="2022-10-04T16:48:04.731" v="8" actId="14100"/>
          <ac:spMkLst>
            <pc:docMk/>
            <pc:sldMk cId="3442467890" sldId="780"/>
            <ac:spMk id="2" creationId="{A191844F-9C77-7ABF-545F-B3AD6ED749BA}"/>
          </ac:spMkLst>
        </pc:spChg>
        <pc:spChg chg="mod">
          <ac:chgData name="Mari-Ellen Maloney" userId="S::mmaloney@bocesmaars.org::f72d0205-3f19-4bd4-baea-dc60be18cfaf" providerId="AD" clId="Web-{19B253F1-A751-45F4-A4F6-9F629A07D5AF}" dt="2022-10-04T16:52:31.036" v="129" actId="14100"/>
          <ac:spMkLst>
            <pc:docMk/>
            <pc:sldMk cId="3442467890" sldId="780"/>
            <ac:spMk id="3" creationId="{670243C6-DB38-2E50-383B-4C0D604CD8B7}"/>
          </ac:spMkLst>
        </pc:spChg>
        <pc:picChg chg="add del mod">
          <ac:chgData name="Mari-Ellen Maloney" userId="S::mmaloney@bocesmaars.org::f72d0205-3f19-4bd4-baea-dc60be18cfaf" providerId="AD" clId="Web-{19B253F1-A751-45F4-A4F6-9F629A07D5AF}" dt="2022-10-04T16:56:21.294" v="132"/>
          <ac:picMkLst>
            <pc:docMk/>
            <pc:sldMk cId="3442467890" sldId="780"/>
            <ac:picMk id="5" creationId="{FE151E0E-95B2-C696-170D-1CC9D6DD7D66}"/>
          </ac:picMkLst>
        </pc:picChg>
        <pc:picChg chg="add mod">
          <ac:chgData name="Mari-Ellen Maloney" userId="S::mmaloney@bocesmaars.org::f72d0205-3f19-4bd4-baea-dc60be18cfaf" providerId="AD" clId="Web-{19B253F1-A751-45F4-A4F6-9F629A07D5AF}" dt="2022-10-04T16:56:43.951" v="136" actId="1076"/>
          <ac:picMkLst>
            <pc:docMk/>
            <pc:sldMk cId="3442467890" sldId="780"/>
            <ac:picMk id="6" creationId="{9D4ED022-0B17-1BFF-86FA-4EAEF50A01EB}"/>
          </ac:picMkLst>
        </pc:picChg>
      </pc:sldChg>
    </pc:docChg>
  </pc:docChgLst>
  <pc:docChgLst>
    <pc:chgData name="Ryan Maier" userId="S::rmaier@monroe2boces.org::86d7282d-a2ca-4070-b274-97cf0a07a698" providerId="AD" clId="Web-{121FD5A6-3B03-4D8E-A2BD-5D85B1F474FB}"/>
    <pc:docChg chg="addSld modSld modSection">
      <pc:chgData name="Ryan Maier" userId="S::rmaier@monroe2boces.org::86d7282d-a2ca-4070-b274-97cf0a07a698" providerId="AD" clId="Web-{121FD5A6-3B03-4D8E-A2BD-5D85B1F474FB}" dt="2023-10-16T15:14:34.100" v="328" actId="1076"/>
      <pc:docMkLst>
        <pc:docMk/>
      </pc:docMkLst>
      <pc:sldChg chg="addSp delSp modSp new">
        <pc:chgData name="Ryan Maier" userId="S::rmaier@monroe2boces.org::86d7282d-a2ca-4070-b274-97cf0a07a698" providerId="AD" clId="Web-{121FD5A6-3B03-4D8E-A2BD-5D85B1F474FB}" dt="2023-10-16T15:02:36.725" v="135" actId="14100"/>
        <pc:sldMkLst>
          <pc:docMk/>
          <pc:sldMk cId="547037636" sldId="829"/>
        </pc:sldMkLst>
        <pc:spChg chg="del mod">
          <ac:chgData name="Ryan Maier" userId="S::rmaier@monroe2boces.org::86d7282d-a2ca-4070-b274-97cf0a07a698" providerId="AD" clId="Web-{121FD5A6-3B03-4D8E-A2BD-5D85B1F474FB}" dt="2023-10-16T15:01:55.661" v="123"/>
          <ac:spMkLst>
            <pc:docMk/>
            <pc:sldMk cId="547037636" sldId="829"/>
            <ac:spMk id="2" creationId="{D518681B-69BE-1CCC-B78F-92F822ACB79C}"/>
          </ac:spMkLst>
        </pc:spChg>
        <pc:spChg chg="del">
          <ac:chgData name="Ryan Maier" userId="S::rmaier@monroe2boces.org::86d7282d-a2ca-4070-b274-97cf0a07a698" providerId="AD" clId="Web-{121FD5A6-3B03-4D8E-A2BD-5D85B1F474FB}" dt="2023-10-16T15:01:56.662" v="124"/>
          <ac:spMkLst>
            <pc:docMk/>
            <pc:sldMk cId="547037636" sldId="829"/>
            <ac:spMk id="3" creationId="{28EF9059-4BBD-0E3B-3B7E-9D5DC60A64C5}"/>
          </ac:spMkLst>
        </pc:spChg>
        <pc:spChg chg="del mod">
          <ac:chgData name="Ryan Maier" userId="S::rmaier@monroe2boces.org::86d7282d-a2ca-4070-b274-97cf0a07a698" providerId="AD" clId="Web-{121FD5A6-3B03-4D8E-A2BD-5D85B1F474FB}" dt="2023-10-16T15:02:08.287" v="127"/>
          <ac:spMkLst>
            <pc:docMk/>
            <pc:sldMk cId="547037636" sldId="829"/>
            <ac:spMk id="4" creationId="{225A2BED-163E-31CF-725B-6F6FE74A3011}"/>
          </ac:spMkLst>
        </pc:spChg>
        <pc:spChg chg="add del mod">
          <ac:chgData name="Ryan Maier" userId="S::rmaier@monroe2boces.org::86d7282d-a2ca-4070-b274-97cf0a07a698" providerId="AD" clId="Web-{121FD5A6-3B03-4D8E-A2BD-5D85B1F474FB}" dt="2023-10-16T15:01:58.287" v="125"/>
          <ac:spMkLst>
            <pc:docMk/>
            <pc:sldMk cId="547037636" sldId="829"/>
            <ac:spMk id="7" creationId="{D0ED0E41-AEC9-DAC9-0B40-C2D7CA4A486C}"/>
          </ac:spMkLst>
        </pc:spChg>
        <pc:picChg chg="add mod">
          <ac:chgData name="Ryan Maier" userId="S::rmaier@monroe2boces.org::86d7282d-a2ca-4070-b274-97cf0a07a698" providerId="AD" clId="Web-{121FD5A6-3B03-4D8E-A2BD-5D85B1F474FB}" dt="2023-10-16T15:02:36.725" v="135" actId="14100"/>
          <ac:picMkLst>
            <pc:docMk/>
            <pc:sldMk cId="547037636" sldId="829"/>
            <ac:picMk id="8" creationId="{48BA87F7-3DE4-B294-F61D-15F2AB1BCF34}"/>
          </ac:picMkLst>
        </pc:picChg>
      </pc:sldChg>
      <pc:sldChg chg="addSp delSp modSp new">
        <pc:chgData name="Ryan Maier" userId="S::rmaier@monroe2boces.org::86d7282d-a2ca-4070-b274-97cf0a07a698" providerId="AD" clId="Web-{121FD5A6-3B03-4D8E-A2BD-5D85B1F474FB}" dt="2023-10-16T15:14:34.100" v="328" actId="1076"/>
        <pc:sldMkLst>
          <pc:docMk/>
          <pc:sldMk cId="2654555829" sldId="830"/>
        </pc:sldMkLst>
        <pc:spChg chg="mod">
          <ac:chgData name="Ryan Maier" userId="S::rmaier@monroe2boces.org::86d7282d-a2ca-4070-b274-97cf0a07a698" providerId="AD" clId="Web-{121FD5A6-3B03-4D8E-A2BD-5D85B1F474FB}" dt="2023-10-16T15:06:44.262" v="244" actId="20577"/>
          <ac:spMkLst>
            <pc:docMk/>
            <pc:sldMk cId="2654555829" sldId="830"/>
            <ac:spMk id="2" creationId="{57F0F8A4-E007-D5FB-33F4-B5CCCF6CB4F0}"/>
          </ac:spMkLst>
        </pc:spChg>
        <pc:spChg chg="del">
          <ac:chgData name="Ryan Maier" userId="S::rmaier@monroe2boces.org::86d7282d-a2ca-4070-b274-97cf0a07a698" providerId="AD" clId="Web-{121FD5A6-3B03-4D8E-A2BD-5D85B1F474FB}" dt="2023-10-16T15:06:31.511" v="240"/>
          <ac:spMkLst>
            <pc:docMk/>
            <pc:sldMk cId="2654555829" sldId="830"/>
            <ac:spMk id="3" creationId="{BB35C2AE-654E-C6D2-018C-C6E9A0380D5F}"/>
          </ac:spMkLst>
        </pc:spChg>
        <pc:spChg chg="del">
          <ac:chgData name="Ryan Maier" userId="S::rmaier@monroe2boces.org::86d7282d-a2ca-4070-b274-97cf0a07a698" providerId="AD" clId="Web-{121FD5A6-3B03-4D8E-A2BD-5D85B1F474FB}" dt="2023-10-16T15:06:33.199" v="241"/>
          <ac:spMkLst>
            <pc:docMk/>
            <pc:sldMk cId="2654555829" sldId="830"/>
            <ac:spMk id="4" creationId="{35B38AF7-4B6A-D006-A4CE-D468D340BFD2}"/>
          </ac:spMkLst>
        </pc:spChg>
        <pc:spChg chg="add mod">
          <ac:chgData name="Ryan Maier" userId="S::rmaier@monroe2boces.org::86d7282d-a2ca-4070-b274-97cf0a07a698" providerId="AD" clId="Web-{121FD5A6-3B03-4D8E-A2BD-5D85B1F474FB}" dt="2023-10-16T15:12:28.348" v="324" actId="1076"/>
          <ac:spMkLst>
            <pc:docMk/>
            <pc:sldMk cId="2654555829" sldId="830"/>
            <ac:spMk id="6" creationId="{1CE56E42-4597-DFA2-AEB5-7FFFBB1FB34E}"/>
          </ac:spMkLst>
        </pc:spChg>
        <pc:spChg chg="add mod">
          <ac:chgData name="Ryan Maier" userId="S::rmaier@monroe2boces.org::86d7282d-a2ca-4070-b274-97cf0a07a698" providerId="AD" clId="Web-{121FD5A6-3B03-4D8E-A2BD-5D85B1F474FB}" dt="2023-10-16T15:12:28.363" v="325" actId="1076"/>
          <ac:spMkLst>
            <pc:docMk/>
            <pc:sldMk cId="2654555829" sldId="830"/>
            <ac:spMk id="7" creationId="{A21990A8-A588-9825-165E-A16EB6BD5C55}"/>
          </ac:spMkLst>
        </pc:spChg>
        <pc:spChg chg="add mod ord">
          <ac:chgData name="Ryan Maier" userId="S::rmaier@monroe2boces.org::86d7282d-a2ca-4070-b274-97cf0a07a698" providerId="AD" clId="Web-{121FD5A6-3B03-4D8E-A2BD-5D85B1F474FB}" dt="2023-10-16T15:12:28.348" v="323" actId="1076"/>
          <ac:spMkLst>
            <pc:docMk/>
            <pc:sldMk cId="2654555829" sldId="830"/>
            <ac:spMk id="8" creationId="{36C7CE6F-86CD-1802-46D6-6CA7B1F370F0}"/>
          </ac:spMkLst>
        </pc:spChg>
        <pc:spChg chg="add mod ord">
          <ac:chgData name="Ryan Maier" userId="S::rmaier@monroe2boces.org::86d7282d-a2ca-4070-b274-97cf0a07a698" providerId="AD" clId="Web-{121FD5A6-3B03-4D8E-A2BD-5D85B1F474FB}" dt="2023-10-16T15:12:28.363" v="326" actId="1076"/>
          <ac:spMkLst>
            <pc:docMk/>
            <pc:sldMk cId="2654555829" sldId="830"/>
            <ac:spMk id="9" creationId="{BDC0FFC8-BAB9-71CF-8D7D-1710DE80C749}"/>
          </ac:spMkLst>
        </pc:spChg>
        <pc:picChg chg="add mod">
          <ac:chgData name="Ryan Maier" userId="S::rmaier@monroe2boces.org::86d7282d-a2ca-4070-b274-97cf0a07a698" providerId="AD" clId="Web-{121FD5A6-3B03-4D8E-A2BD-5D85B1F474FB}" dt="2023-10-16T15:14:34.100" v="328" actId="1076"/>
          <ac:picMkLst>
            <pc:docMk/>
            <pc:sldMk cId="2654555829" sldId="830"/>
            <ac:picMk id="10" creationId="{99E3A7DC-671C-64F7-732E-3EC1C8636C34}"/>
          </ac:picMkLst>
        </pc:picChg>
      </pc:sldChg>
    </pc:docChg>
  </pc:docChgLst>
  <pc:docChgLst>
    <pc:chgData name="Daron Lowell" userId="S::dlowell@bocesmaars.org::58a0b347-ed92-4d1c-a902-17c0b2e00ba5" providerId="AD" clId="Web-{73A165AE-DC86-41E3-A6CC-AB81C1E0EE37}"/>
    <pc:docChg chg="modSld">
      <pc:chgData name="Daron Lowell" userId="S::dlowell@bocesmaars.org::58a0b347-ed92-4d1c-a902-17c0b2e00ba5" providerId="AD" clId="Web-{73A165AE-DC86-41E3-A6CC-AB81C1E0EE37}" dt="2021-09-30T11:55:14.558" v="9" actId="14100"/>
      <pc:docMkLst>
        <pc:docMk/>
      </pc:docMkLst>
      <pc:sldChg chg="modSp">
        <pc:chgData name="Daron Lowell" userId="S::dlowell@bocesmaars.org::58a0b347-ed92-4d1c-a902-17c0b2e00ba5" providerId="AD" clId="Web-{73A165AE-DC86-41E3-A6CC-AB81C1E0EE37}" dt="2021-09-30T11:55:14.558" v="9" actId="14100"/>
        <pc:sldMkLst>
          <pc:docMk/>
          <pc:sldMk cId="1547604071" sldId="757"/>
        </pc:sldMkLst>
        <pc:spChg chg="mod">
          <ac:chgData name="Daron Lowell" userId="S::dlowell@bocesmaars.org::58a0b347-ed92-4d1c-a902-17c0b2e00ba5" providerId="AD" clId="Web-{73A165AE-DC86-41E3-A6CC-AB81C1E0EE37}" dt="2021-09-30T11:55:14.558" v="9" actId="14100"/>
          <ac:spMkLst>
            <pc:docMk/>
            <pc:sldMk cId="1547604071" sldId="757"/>
            <ac:spMk id="10" creationId="{00000000-0000-0000-0000-000000000000}"/>
          </ac:spMkLst>
        </pc:spChg>
      </pc:sldChg>
      <pc:sldChg chg="modSp">
        <pc:chgData name="Daron Lowell" userId="S::dlowell@bocesmaars.org::58a0b347-ed92-4d1c-a902-17c0b2e00ba5" providerId="AD" clId="Web-{73A165AE-DC86-41E3-A6CC-AB81C1E0EE37}" dt="2021-09-30T11:54:37.651" v="6" actId="14100"/>
        <pc:sldMkLst>
          <pc:docMk/>
          <pc:sldMk cId="2572175754" sldId="758"/>
        </pc:sldMkLst>
        <pc:spChg chg="mod">
          <ac:chgData name="Daron Lowell" userId="S::dlowell@bocesmaars.org::58a0b347-ed92-4d1c-a902-17c0b2e00ba5" providerId="AD" clId="Web-{73A165AE-DC86-41E3-A6CC-AB81C1E0EE37}" dt="2021-09-30T11:54:37.651" v="6" actId="14100"/>
          <ac:spMkLst>
            <pc:docMk/>
            <pc:sldMk cId="2572175754" sldId="758"/>
            <ac:spMk id="10" creationId="{00000000-0000-0000-0000-000000000000}"/>
          </ac:spMkLst>
        </pc:spChg>
      </pc:sldChg>
      <pc:sldChg chg="modSp">
        <pc:chgData name="Daron Lowell" userId="S::dlowell@bocesmaars.org::58a0b347-ed92-4d1c-a902-17c0b2e00ba5" providerId="AD" clId="Web-{73A165AE-DC86-41E3-A6CC-AB81C1E0EE37}" dt="2021-09-30T11:54:20.651" v="4" actId="14100"/>
        <pc:sldMkLst>
          <pc:docMk/>
          <pc:sldMk cId="1360617161" sldId="759"/>
        </pc:sldMkLst>
        <pc:spChg chg="mod">
          <ac:chgData name="Daron Lowell" userId="S::dlowell@bocesmaars.org::58a0b347-ed92-4d1c-a902-17c0b2e00ba5" providerId="AD" clId="Web-{73A165AE-DC86-41E3-A6CC-AB81C1E0EE37}" dt="2021-09-30T11:54:20.651" v="4" actId="14100"/>
          <ac:spMkLst>
            <pc:docMk/>
            <pc:sldMk cId="1360617161" sldId="759"/>
            <ac:spMk id="3" creationId="{00000000-0000-0000-0000-000000000000}"/>
          </ac:spMkLst>
        </pc:spChg>
      </pc:sldChg>
      <pc:sldChg chg="modSp">
        <pc:chgData name="Daron Lowell" userId="S::dlowell@bocesmaars.org::58a0b347-ed92-4d1c-a902-17c0b2e00ba5" providerId="AD" clId="Web-{73A165AE-DC86-41E3-A6CC-AB81C1E0EE37}" dt="2021-09-30T11:54:04.104" v="2" actId="14100"/>
        <pc:sldMkLst>
          <pc:docMk/>
          <pc:sldMk cId="700631554" sldId="760"/>
        </pc:sldMkLst>
        <pc:spChg chg="mod">
          <ac:chgData name="Daron Lowell" userId="S::dlowell@bocesmaars.org::58a0b347-ed92-4d1c-a902-17c0b2e00ba5" providerId="AD" clId="Web-{73A165AE-DC86-41E3-A6CC-AB81C1E0EE37}" dt="2021-09-30T11:54:04.104" v="2" actId="14100"/>
          <ac:spMkLst>
            <pc:docMk/>
            <pc:sldMk cId="700631554" sldId="760"/>
            <ac:spMk id="3" creationId="{00000000-0000-0000-0000-000000000000}"/>
          </ac:spMkLst>
        </pc:spChg>
      </pc:sldChg>
      <pc:sldChg chg="modSp">
        <pc:chgData name="Daron Lowell" userId="S::dlowell@bocesmaars.org::58a0b347-ed92-4d1c-a902-17c0b2e00ba5" providerId="AD" clId="Web-{73A165AE-DC86-41E3-A6CC-AB81C1E0EE37}" dt="2021-09-30T11:53:53.713" v="1" actId="14100"/>
        <pc:sldMkLst>
          <pc:docMk/>
          <pc:sldMk cId="710025722" sldId="761"/>
        </pc:sldMkLst>
        <pc:spChg chg="mod">
          <ac:chgData name="Daron Lowell" userId="S::dlowell@bocesmaars.org::58a0b347-ed92-4d1c-a902-17c0b2e00ba5" providerId="AD" clId="Web-{73A165AE-DC86-41E3-A6CC-AB81C1E0EE37}" dt="2021-09-30T11:53:53.713" v="1" actId="14100"/>
          <ac:spMkLst>
            <pc:docMk/>
            <pc:sldMk cId="710025722" sldId="761"/>
            <ac:spMk id="5" creationId="{00000000-0000-0000-0000-000000000000}"/>
          </ac:spMkLst>
        </pc:spChg>
      </pc:sldChg>
    </pc:docChg>
  </pc:docChgLst>
  <pc:docChgLst>
    <pc:chgData name="Mari-Ellen Maloney" userId="S::mmaloney@bocesmaars.org::f72d0205-3f19-4bd4-baea-dc60be18cfaf" providerId="AD" clId="Web-{A1715527-D9FB-4265-B37B-3DC52F8BFAE3}"/>
    <pc:docChg chg="modSld">
      <pc:chgData name="Mari-Ellen Maloney" userId="S::mmaloney@bocesmaars.org::f72d0205-3f19-4bd4-baea-dc60be18cfaf" providerId="AD" clId="Web-{A1715527-D9FB-4265-B37B-3DC52F8BFAE3}" dt="2021-09-29T15:35:25.867" v="17" actId="20577"/>
      <pc:docMkLst>
        <pc:docMk/>
      </pc:docMkLst>
      <pc:sldChg chg="modSp">
        <pc:chgData name="Mari-Ellen Maloney" userId="S::mmaloney@bocesmaars.org::f72d0205-3f19-4bd4-baea-dc60be18cfaf" providerId="AD" clId="Web-{A1715527-D9FB-4265-B37B-3DC52F8BFAE3}" dt="2021-09-29T15:35:25.867" v="17" actId="20577"/>
        <pc:sldMkLst>
          <pc:docMk/>
          <pc:sldMk cId="4288631074" sldId="744"/>
        </pc:sldMkLst>
        <pc:spChg chg="mod">
          <ac:chgData name="Mari-Ellen Maloney" userId="S::mmaloney@bocesmaars.org::f72d0205-3f19-4bd4-baea-dc60be18cfaf" providerId="AD" clId="Web-{A1715527-D9FB-4265-B37B-3DC52F8BFAE3}" dt="2021-09-29T15:35:25.867" v="17" actId="20577"/>
          <ac:spMkLst>
            <pc:docMk/>
            <pc:sldMk cId="4288631074" sldId="744"/>
            <ac:spMk id="3" creationId="{8A852BFF-D1CD-46EC-B4A5-88F529BD5F43}"/>
          </ac:spMkLst>
        </pc:spChg>
      </pc:sldChg>
    </pc:docChg>
  </pc:docChgLst>
  <pc:docChgLst>
    <pc:chgData name="Laurie Hazard" userId="S::lhazard@bocesmaars.org::71b497eb-3eb3-47bd-8872-e714f38e3320" providerId="AD" clId="Web-{14AF0FF5-121B-4DAE-ACCF-310174FBA188}"/>
    <pc:docChg chg="delSld modSection">
      <pc:chgData name="Laurie Hazard" userId="S::lhazard@bocesmaars.org::71b497eb-3eb3-47bd-8872-e714f38e3320" providerId="AD" clId="Web-{14AF0FF5-121B-4DAE-ACCF-310174FBA188}" dt="2023-10-10T18:00:18.002" v="0"/>
      <pc:docMkLst>
        <pc:docMk/>
      </pc:docMkLst>
      <pc:sldChg chg="del">
        <pc:chgData name="Laurie Hazard" userId="S::lhazard@bocesmaars.org::71b497eb-3eb3-47bd-8872-e714f38e3320" providerId="AD" clId="Web-{14AF0FF5-121B-4DAE-ACCF-310174FBA188}" dt="2023-10-10T18:00:18.002" v="0"/>
        <pc:sldMkLst>
          <pc:docMk/>
          <pc:sldMk cId="2339065194" sldId="698"/>
        </pc:sldMkLst>
      </pc:sldChg>
    </pc:docChg>
  </pc:docChgLst>
  <pc:docChgLst>
    <pc:chgData name="Laurie Hazard" userId="S::lhazard@bocesmaars.org::71b497eb-3eb3-47bd-8872-e714f38e3320" providerId="AD" clId="Web-{2FCCC503-D655-4083-8CDA-7EDB381E543C}"/>
    <pc:docChg chg="delSld modSld modSection">
      <pc:chgData name="Laurie Hazard" userId="S::lhazard@bocesmaars.org::71b497eb-3eb3-47bd-8872-e714f38e3320" providerId="AD" clId="Web-{2FCCC503-D655-4083-8CDA-7EDB381E543C}" dt="2022-09-22T17:40:46.694" v="88" actId="20577"/>
      <pc:docMkLst>
        <pc:docMk/>
      </pc:docMkLst>
      <pc:sldChg chg="modSp">
        <pc:chgData name="Laurie Hazard" userId="S::lhazard@bocesmaars.org::71b497eb-3eb3-47bd-8872-e714f38e3320" providerId="AD" clId="Web-{2FCCC503-D655-4083-8CDA-7EDB381E543C}" dt="2022-09-22T17:09:26.264" v="67" actId="20577"/>
        <pc:sldMkLst>
          <pc:docMk/>
          <pc:sldMk cId="1771562510" sldId="493"/>
        </pc:sldMkLst>
        <pc:spChg chg="mod">
          <ac:chgData name="Laurie Hazard" userId="S::lhazard@bocesmaars.org::71b497eb-3eb3-47bd-8872-e714f38e3320" providerId="AD" clId="Web-{2FCCC503-D655-4083-8CDA-7EDB381E543C}" dt="2022-09-22T17:09:26.264" v="67" actId="20577"/>
          <ac:spMkLst>
            <pc:docMk/>
            <pc:sldMk cId="1771562510" sldId="493"/>
            <ac:spMk id="3" creationId="{00000000-0000-0000-0000-000000000000}"/>
          </ac:spMkLst>
        </pc:spChg>
      </pc:sldChg>
      <pc:sldChg chg="modSp del">
        <pc:chgData name="Laurie Hazard" userId="S::lhazard@bocesmaars.org::71b497eb-3eb3-47bd-8872-e714f38e3320" providerId="AD" clId="Web-{2FCCC503-D655-4083-8CDA-7EDB381E543C}" dt="2022-09-22T17:39:22.955" v="70"/>
        <pc:sldMkLst>
          <pc:docMk/>
          <pc:sldMk cId="3093647434" sldId="752"/>
        </pc:sldMkLst>
        <pc:spChg chg="mod">
          <ac:chgData name="Laurie Hazard" userId="S::lhazard@bocesmaars.org::71b497eb-3eb3-47bd-8872-e714f38e3320" providerId="AD" clId="Web-{2FCCC503-D655-4083-8CDA-7EDB381E543C}" dt="2022-09-22T17:39:15.689" v="69" actId="20577"/>
          <ac:spMkLst>
            <pc:docMk/>
            <pc:sldMk cId="3093647434" sldId="752"/>
            <ac:spMk id="2" creationId="{94F0F2C4-19DA-43C0-821D-5D5B11C0F5F5}"/>
          </ac:spMkLst>
        </pc:spChg>
      </pc:sldChg>
      <pc:sldChg chg="modSp">
        <pc:chgData name="Laurie Hazard" userId="S::lhazard@bocesmaars.org::71b497eb-3eb3-47bd-8872-e714f38e3320" providerId="AD" clId="Web-{2FCCC503-D655-4083-8CDA-7EDB381E543C}" dt="2022-09-22T17:40:46.694" v="88" actId="20577"/>
        <pc:sldMkLst>
          <pc:docMk/>
          <pc:sldMk cId="1953384085" sldId="753"/>
        </pc:sldMkLst>
        <pc:spChg chg="mod">
          <ac:chgData name="Laurie Hazard" userId="S::lhazard@bocesmaars.org::71b497eb-3eb3-47bd-8872-e714f38e3320" providerId="AD" clId="Web-{2FCCC503-D655-4083-8CDA-7EDB381E543C}" dt="2022-09-22T17:39:39.940" v="71" actId="20577"/>
          <ac:spMkLst>
            <pc:docMk/>
            <pc:sldMk cId="1953384085" sldId="753"/>
            <ac:spMk id="2" creationId="{632C8C72-FB13-45EE-B9F3-3B5B2A8A92AF}"/>
          </ac:spMkLst>
        </pc:spChg>
        <pc:spChg chg="mod">
          <ac:chgData name="Laurie Hazard" userId="S::lhazard@bocesmaars.org::71b497eb-3eb3-47bd-8872-e714f38e3320" providerId="AD" clId="Web-{2FCCC503-D655-4083-8CDA-7EDB381E543C}" dt="2022-09-22T17:40:46.694" v="88" actId="20577"/>
          <ac:spMkLst>
            <pc:docMk/>
            <pc:sldMk cId="1953384085" sldId="753"/>
            <ac:spMk id="3" creationId="{E88F526F-4B91-475E-B3EE-2E86A41A2BDB}"/>
          </ac:spMkLst>
        </pc:spChg>
      </pc:sldChg>
    </pc:docChg>
  </pc:docChgLst>
  <pc:docChgLst>
    <pc:chgData name="Kerri Baxendell" userId="S::kbaxende@bocesmaars.org::4bc58c94-e39f-4a22-b3e0-4aeb25e8f175" providerId="AD" clId="Web-{10E93D87-30C4-48B1-BCDA-3FF60C2D25E2}"/>
    <pc:docChg chg="addSld modSld sldOrd modSection">
      <pc:chgData name="Kerri Baxendell" userId="S::kbaxende@bocesmaars.org::4bc58c94-e39f-4a22-b3e0-4aeb25e8f175" providerId="AD" clId="Web-{10E93D87-30C4-48B1-BCDA-3FF60C2D25E2}" dt="2023-10-11T17:33:55.150" v="302" actId="14100"/>
      <pc:docMkLst>
        <pc:docMk/>
      </pc:docMkLst>
      <pc:sldChg chg="modSp ord">
        <pc:chgData name="Kerri Baxendell" userId="S::kbaxende@bocesmaars.org::4bc58c94-e39f-4a22-b3e0-4aeb25e8f175" providerId="AD" clId="Web-{10E93D87-30C4-48B1-BCDA-3FF60C2D25E2}" dt="2023-10-11T17:28:29.627" v="230" actId="20577"/>
        <pc:sldMkLst>
          <pc:docMk/>
          <pc:sldMk cId="2000913943" sldId="727"/>
        </pc:sldMkLst>
        <pc:spChg chg="mod">
          <ac:chgData name="Kerri Baxendell" userId="S::kbaxende@bocesmaars.org::4bc58c94-e39f-4a22-b3e0-4aeb25e8f175" providerId="AD" clId="Web-{10E93D87-30C4-48B1-BCDA-3FF60C2D25E2}" dt="2023-10-11T17:28:29.627" v="230" actId="20577"/>
          <ac:spMkLst>
            <pc:docMk/>
            <pc:sldMk cId="2000913943" sldId="727"/>
            <ac:spMk id="3" creationId="{00000000-0000-0000-0000-000000000000}"/>
          </ac:spMkLst>
        </pc:spChg>
      </pc:sldChg>
      <pc:sldChg chg="modSp ord">
        <pc:chgData name="Kerri Baxendell" userId="S::kbaxende@bocesmaars.org::4bc58c94-e39f-4a22-b3e0-4aeb25e8f175" providerId="AD" clId="Web-{10E93D87-30C4-48B1-BCDA-3FF60C2D25E2}" dt="2023-10-11T17:33:55.150" v="302" actId="14100"/>
        <pc:sldMkLst>
          <pc:docMk/>
          <pc:sldMk cId="3071675525" sldId="731"/>
        </pc:sldMkLst>
        <pc:spChg chg="mod">
          <ac:chgData name="Kerri Baxendell" userId="S::kbaxende@bocesmaars.org::4bc58c94-e39f-4a22-b3e0-4aeb25e8f175" providerId="AD" clId="Web-{10E93D87-30C4-48B1-BCDA-3FF60C2D25E2}" dt="2023-10-11T17:33:55.150" v="302" actId="14100"/>
          <ac:spMkLst>
            <pc:docMk/>
            <pc:sldMk cId="3071675525" sldId="731"/>
            <ac:spMk id="3" creationId="{00000000-0000-0000-0000-000000000000}"/>
          </ac:spMkLst>
        </pc:spChg>
      </pc:sldChg>
      <pc:sldChg chg="modSp add replId">
        <pc:chgData name="Kerri Baxendell" userId="S::kbaxende@bocesmaars.org::4bc58c94-e39f-4a22-b3e0-4aeb25e8f175" providerId="AD" clId="Web-{10E93D87-30C4-48B1-BCDA-3FF60C2D25E2}" dt="2023-10-11T17:22:55.776" v="2" actId="20577"/>
        <pc:sldMkLst>
          <pc:docMk/>
          <pc:sldMk cId="469939851" sldId="814"/>
        </pc:sldMkLst>
        <pc:spChg chg="mod">
          <ac:chgData name="Kerri Baxendell" userId="S::kbaxende@bocesmaars.org::4bc58c94-e39f-4a22-b3e0-4aeb25e8f175" providerId="AD" clId="Web-{10E93D87-30C4-48B1-BCDA-3FF60C2D25E2}" dt="2023-10-11T17:22:55.776" v="2" actId="20577"/>
          <ac:spMkLst>
            <pc:docMk/>
            <pc:sldMk cId="469939851" sldId="814"/>
            <ac:spMk id="6" creationId="{00000000-0000-0000-0000-000000000000}"/>
          </ac:spMkLst>
        </pc:spChg>
      </pc:sldChg>
      <pc:sldChg chg="add replId">
        <pc:chgData name="Kerri Baxendell" userId="S::kbaxende@bocesmaars.org::4bc58c94-e39f-4a22-b3e0-4aeb25e8f175" providerId="AD" clId="Web-{10E93D87-30C4-48B1-BCDA-3FF60C2D25E2}" dt="2023-10-11T17:23:27.245" v="3"/>
        <pc:sldMkLst>
          <pc:docMk/>
          <pc:sldMk cId="1512720497" sldId="815"/>
        </pc:sldMkLst>
      </pc:sldChg>
    </pc:docChg>
  </pc:docChgLst>
  <pc:docChgLst>
    <pc:chgData name="Ryan Maier" userId="S::rmaier@bocesmaars.org::86d7282d-a2ca-4070-b274-97cf0a07a698" providerId="AD" clId="Web-{F38E689C-EDCB-4B28-82E1-EE97F399C336}"/>
    <pc:docChg chg="addSld modSld modSection">
      <pc:chgData name="Ryan Maier" userId="S::rmaier@bocesmaars.org::86d7282d-a2ca-4070-b274-97cf0a07a698" providerId="AD" clId="Web-{F38E689C-EDCB-4B28-82E1-EE97F399C336}" dt="2024-09-30T19:57:33.859" v="126" actId="20577"/>
      <pc:docMkLst>
        <pc:docMk/>
      </pc:docMkLst>
      <pc:sldChg chg="modSp">
        <pc:chgData name="Ryan Maier" userId="S::rmaier@bocesmaars.org::86d7282d-a2ca-4070-b274-97cf0a07a698" providerId="AD" clId="Web-{F38E689C-EDCB-4B28-82E1-EE97F399C336}" dt="2024-09-30T19:52:28.444" v="113" actId="14100"/>
        <pc:sldMkLst>
          <pc:docMk/>
          <pc:sldMk cId="2484692338" sldId="779"/>
        </pc:sldMkLst>
        <pc:spChg chg="mod">
          <ac:chgData name="Ryan Maier" userId="S::rmaier@bocesmaars.org::86d7282d-a2ca-4070-b274-97cf0a07a698" providerId="AD" clId="Web-{F38E689C-EDCB-4B28-82E1-EE97F399C336}" dt="2024-09-30T19:52:28.444" v="113" actId="14100"/>
          <ac:spMkLst>
            <pc:docMk/>
            <pc:sldMk cId="2484692338" sldId="779"/>
            <ac:spMk id="2" creationId="{A55A31F9-07D3-9073-D17D-CC15C91CD131}"/>
          </ac:spMkLst>
        </pc:spChg>
      </pc:sldChg>
      <pc:sldChg chg="modSp">
        <pc:chgData name="Ryan Maier" userId="S::rmaier@bocesmaars.org::86d7282d-a2ca-4070-b274-97cf0a07a698" providerId="AD" clId="Web-{F38E689C-EDCB-4B28-82E1-EE97F399C336}" dt="2024-09-30T19:57:33.859" v="126" actId="20577"/>
        <pc:sldMkLst>
          <pc:docMk/>
          <pc:sldMk cId="2066596312" sldId="834"/>
        </pc:sldMkLst>
        <pc:spChg chg="mod">
          <ac:chgData name="Ryan Maier" userId="S::rmaier@bocesmaars.org::86d7282d-a2ca-4070-b274-97cf0a07a698" providerId="AD" clId="Web-{F38E689C-EDCB-4B28-82E1-EE97F399C336}" dt="2024-09-30T19:57:33.859" v="126" actId="20577"/>
          <ac:spMkLst>
            <pc:docMk/>
            <pc:sldMk cId="2066596312" sldId="834"/>
            <ac:spMk id="2" creationId="{BB269D4D-DA73-B101-4829-8AB7F4482F75}"/>
          </ac:spMkLst>
        </pc:spChg>
      </pc:sldChg>
      <pc:sldChg chg="modSp">
        <pc:chgData name="Ryan Maier" userId="S::rmaier@bocesmaars.org::86d7282d-a2ca-4070-b274-97cf0a07a698" providerId="AD" clId="Web-{F38E689C-EDCB-4B28-82E1-EE97F399C336}" dt="2024-09-30T19:53:05.492" v="114" actId="14100"/>
        <pc:sldMkLst>
          <pc:docMk/>
          <pc:sldMk cId="2613086656" sldId="844"/>
        </pc:sldMkLst>
        <pc:picChg chg="mod">
          <ac:chgData name="Ryan Maier" userId="S::rmaier@bocesmaars.org::86d7282d-a2ca-4070-b274-97cf0a07a698" providerId="AD" clId="Web-{F38E689C-EDCB-4B28-82E1-EE97F399C336}" dt="2024-09-30T19:53:05.492" v="114" actId="14100"/>
          <ac:picMkLst>
            <pc:docMk/>
            <pc:sldMk cId="2613086656" sldId="844"/>
            <ac:picMk id="5" creationId="{3E2F168B-6DA2-A8ED-9F24-C1D53BDA5A7D}"/>
          </ac:picMkLst>
        </pc:picChg>
      </pc:sldChg>
      <pc:sldChg chg="addSp delSp modSp new">
        <pc:chgData name="Ryan Maier" userId="S::rmaier@bocesmaars.org::86d7282d-a2ca-4070-b274-97cf0a07a698" providerId="AD" clId="Web-{F38E689C-EDCB-4B28-82E1-EE97F399C336}" dt="2024-09-30T19:50:24.191" v="23" actId="14100"/>
        <pc:sldMkLst>
          <pc:docMk/>
          <pc:sldMk cId="3574883132" sldId="876"/>
        </pc:sldMkLst>
        <pc:spChg chg="mod">
          <ac:chgData name="Ryan Maier" userId="S::rmaier@bocesmaars.org::86d7282d-a2ca-4070-b274-97cf0a07a698" providerId="AD" clId="Web-{F38E689C-EDCB-4B28-82E1-EE97F399C336}" dt="2024-09-30T19:50:16.457" v="21" actId="20577"/>
          <ac:spMkLst>
            <pc:docMk/>
            <pc:sldMk cId="3574883132" sldId="876"/>
            <ac:spMk id="2" creationId="{41FF22F7-54E4-86C4-4E16-B16D6B6CCF3F}"/>
          </ac:spMkLst>
        </pc:spChg>
        <pc:spChg chg="del">
          <ac:chgData name="Ryan Maier" userId="S::rmaier@bocesmaars.org::86d7282d-a2ca-4070-b274-97cf0a07a698" providerId="AD" clId="Web-{F38E689C-EDCB-4B28-82E1-EE97F399C336}" dt="2024-09-30T19:50:11.847" v="1"/>
          <ac:spMkLst>
            <pc:docMk/>
            <pc:sldMk cId="3574883132" sldId="876"/>
            <ac:spMk id="3" creationId="{7AB31491-8B67-5AC3-A194-92DB8140F87C}"/>
          </ac:spMkLst>
        </pc:spChg>
        <pc:picChg chg="add mod ord">
          <ac:chgData name="Ryan Maier" userId="S::rmaier@bocesmaars.org::86d7282d-a2ca-4070-b274-97cf0a07a698" providerId="AD" clId="Web-{F38E689C-EDCB-4B28-82E1-EE97F399C336}" dt="2024-09-30T19:50:24.191" v="23" actId="14100"/>
          <ac:picMkLst>
            <pc:docMk/>
            <pc:sldMk cId="3574883132" sldId="876"/>
            <ac:picMk id="5" creationId="{338444E2-750C-7587-328B-F726F89B547C}"/>
          </ac:picMkLst>
        </pc:picChg>
      </pc:sldChg>
    </pc:docChg>
  </pc:docChgLst>
  <pc:docChgLst>
    <pc:chgData name="Patricia Zeiner" userId="S::pzeiner@bocesmaars.org::4e19faa8-5444-47f4-82da-737d2afef152" providerId="AD" clId="Web-{74F19FCB-317A-4D63-9421-BD1B7EC014CE}"/>
    <pc:docChg chg="modSld">
      <pc:chgData name="Patricia Zeiner" userId="S::pzeiner@bocesmaars.org::4e19faa8-5444-47f4-82da-737d2afef152" providerId="AD" clId="Web-{74F19FCB-317A-4D63-9421-BD1B7EC014CE}" dt="2022-10-04T14:49:19.827" v="32" actId="20577"/>
      <pc:docMkLst>
        <pc:docMk/>
      </pc:docMkLst>
      <pc:sldChg chg="modSp">
        <pc:chgData name="Patricia Zeiner" userId="S::pzeiner@bocesmaars.org::4e19faa8-5444-47f4-82da-737d2afef152" providerId="AD" clId="Web-{74F19FCB-317A-4D63-9421-BD1B7EC014CE}" dt="2022-10-04T14:49:19.827" v="32" actId="20577"/>
        <pc:sldMkLst>
          <pc:docMk/>
          <pc:sldMk cId="1771562510" sldId="493"/>
        </pc:sldMkLst>
        <pc:spChg chg="mod">
          <ac:chgData name="Patricia Zeiner" userId="S::pzeiner@bocesmaars.org::4e19faa8-5444-47f4-82da-737d2afef152" providerId="AD" clId="Web-{74F19FCB-317A-4D63-9421-BD1B7EC014CE}" dt="2022-10-04T14:49:19.827" v="32" actId="20577"/>
          <ac:spMkLst>
            <pc:docMk/>
            <pc:sldMk cId="1771562510" sldId="493"/>
            <ac:spMk id="3" creationId="{00000000-0000-0000-0000-000000000000}"/>
          </ac:spMkLst>
        </pc:spChg>
      </pc:sldChg>
    </pc:docChg>
  </pc:docChgLst>
  <pc:docChgLst>
    <pc:chgData name="Mari-Ellen Maloney" userId="S::mmaloney@bocesmaars.org::f72d0205-3f19-4bd4-baea-dc60be18cfaf" providerId="AD" clId="Web-{18D91483-FD44-468F-8829-9443841110F8}"/>
    <pc:docChg chg="addSld delSld modSld sldOrd modSection">
      <pc:chgData name="Mari-Ellen Maloney" userId="S::mmaloney@bocesmaars.org::f72d0205-3f19-4bd4-baea-dc60be18cfaf" providerId="AD" clId="Web-{18D91483-FD44-468F-8829-9443841110F8}" dt="2024-09-26T20:23:04.193" v="824" actId="20577"/>
      <pc:docMkLst>
        <pc:docMk/>
      </pc:docMkLst>
      <pc:sldChg chg="addSp modSp ord">
        <pc:chgData name="Mari-Ellen Maloney" userId="S::mmaloney@bocesmaars.org::f72d0205-3f19-4bd4-baea-dc60be18cfaf" providerId="AD" clId="Web-{18D91483-FD44-468F-8829-9443841110F8}" dt="2024-09-26T17:37:34.434" v="269"/>
        <pc:sldMkLst>
          <pc:docMk/>
          <pc:sldMk cId="3136300236" sldId="746"/>
        </pc:sldMkLst>
        <pc:spChg chg="mod">
          <ac:chgData name="Mari-Ellen Maloney" userId="S::mmaloney@bocesmaars.org::f72d0205-3f19-4bd4-baea-dc60be18cfaf" providerId="AD" clId="Web-{18D91483-FD44-468F-8829-9443841110F8}" dt="2024-09-26T15:33:32.290" v="137" actId="20577"/>
          <ac:spMkLst>
            <pc:docMk/>
            <pc:sldMk cId="3136300236" sldId="746"/>
            <ac:spMk id="2" creationId="{60DA3937-7A94-470A-8899-DC93552D0384}"/>
          </ac:spMkLst>
        </pc:spChg>
        <pc:spChg chg="mod">
          <ac:chgData name="Mari-Ellen Maloney" userId="S::mmaloney@bocesmaars.org::f72d0205-3f19-4bd4-baea-dc60be18cfaf" providerId="AD" clId="Web-{18D91483-FD44-468F-8829-9443841110F8}" dt="2024-09-26T15:34:34.933" v="140" actId="1076"/>
          <ac:spMkLst>
            <pc:docMk/>
            <pc:sldMk cId="3136300236" sldId="746"/>
            <ac:spMk id="3" creationId="{2CF52058-CCD7-4A84-BCE3-99DE57160B4E}"/>
          </ac:spMkLst>
        </pc:spChg>
        <pc:spChg chg="mod">
          <ac:chgData name="Mari-Ellen Maloney" userId="S::mmaloney@bocesmaars.org::f72d0205-3f19-4bd4-baea-dc60be18cfaf" providerId="AD" clId="Web-{18D91483-FD44-468F-8829-9443841110F8}" dt="2024-09-26T15:34:29.136" v="139" actId="1076"/>
          <ac:spMkLst>
            <pc:docMk/>
            <pc:sldMk cId="3136300236" sldId="746"/>
            <ac:spMk id="6" creationId="{9ACE5411-CFF8-0BCD-9834-C9E91D9BE125}"/>
          </ac:spMkLst>
        </pc:spChg>
        <pc:picChg chg="add mod modCrop">
          <ac:chgData name="Mari-Ellen Maloney" userId="S::mmaloney@bocesmaars.org::f72d0205-3f19-4bd4-baea-dc60be18cfaf" providerId="AD" clId="Web-{18D91483-FD44-468F-8829-9443841110F8}" dt="2024-09-26T15:38:42.519" v="152" actId="1076"/>
          <ac:picMkLst>
            <pc:docMk/>
            <pc:sldMk cId="3136300236" sldId="746"/>
            <ac:picMk id="7" creationId="{A3155127-5083-9680-E258-0B73C0E8B72E}"/>
          </ac:picMkLst>
        </pc:picChg>
        <pc:picChg chg="add mod">
          <ac:chgData name="Mari-Ellen Maloney" userId="S::mmaloney@bocesmaars.org::f72d0205-3f19-4bd4-baea-dc60be18cfaf" providerId="AD" clId="Web-{18D91483-FD44-468F-8829-9443841110F8}" dt="2024-09-26T15:39:31.552" v="156" actId="1076"/>
          <ac:picMkLst>
            <pc:docMk/>
            <pc:sldMk cId="3136300236" sldId="746"/>
            <ac:picMk id="8" creationId="{D644C75D-EDF0-D0B8-D0DB-6F11A3805061}"/>
          </ac:picMkLst>
        </pc:picChg>
      </pc:sldChg>
      <pc:sldChg chg="modSp ord">
        <pc:chgData name="Mari-Ellen Maloney" userId="S::mmaloney@bocesmaars.org::f72d0205-3f19-4bd4-baea-dc60be18cfaf" providerId="AD" clId="Web-{18D91483-FD44-468F-8829-9443841110F8}" dt="2024-09-26T17:44:15.409" v="275" actId="20577"/>
        <pc:sldMkLst>
          <pc:docMk/>
          <pc:sldMk cId="1640657741" sldId="748"/>
        </pc:sldMkLst>
        <pc:spChg chg="mod">
          <ac:chgData name="Mari-Ellen Maloney" userId="S::mmaloney@bocesmaars.org::f72d0205-3f19-4bd4-baea-dc60be18cfaf" providerId="AD" clId="Web-{18D91483-FD44-468F-8829-9443841110F8}" dt="2024-09-26T17:44:15.409" v="275" actId="20577"/>
          <ac:spMkLst>
            <pc:docMk/>
            <pc:sldMk cId="1640657741" sldId="748"/>
            <ac:spMk id="3" creationId="{94CFD516-9525-4DA2-9E5D-D3B8BC8C810F}"/>
          </ac:spMkLst>
        </pc:spChg>
      </pc:sldChg>
      <pc:sldChg chg="modSp">
        <pc:chgData name="Mari-Ellen Maloney" userId="S::mmaloney@bocesmaars.org::f72d0205-3f19-4bd4-baea-dc60be18cfaf" providerId="AD" clId="Web-{18D91483-FD44-468F-8829-9443841110F8}" dt="2024-09-26T19:00:19.231" v="565" actId="20577"/>
        <pc:sldMkLst>
          <pc:docMk/>
          <pc:sldMk cId="3735999996" sldId="749"/>
        </pc:sldMkLst>
        <pc:spChg chg="mod">
          <ac:chgData name="Mari-Ellen Maloney" userId="S::mmaloney@bocesmaars.org::f72d0205-3f19-4bd4-baea-dc60be18cfaf" providerId="AD" clId="Web-{18D91483-FD44-468F-8829-9443841110F8}" dt="2024-09-26T19:00:19.231" v="565" actId="20577"/>
          <ac:spMkLst>
            <pc:docMk/>
            <pc:sldMk cId="3735999996" sldId="749"/>
            <ac:spMk id="3" creationId="{FAA9EAE7-3FDD-4FC6-9B19-BB29F1A30E19}"/>
          </ac:spMkLst>
        </pc:spChg>
      </pc:sldChg>
      <pc:sldChg chg="modSp">
        <pc:chgData name="Mari-Ellen Maloney" userId="S::mmaloney@bocesmaars.org::f72d0205-3f19-4bd4-baea-dc60be18cfaf" providerId="AD" clId="Web-{18D91483-FD44-468F-8829-9443841110F8}" dt="2024-09-26T15:52:47.064" v="170" actId="20577"/>
        <pc:sldMkLst>
          <pc:docMk/>
          <pc:sldMk cId="3644928435" sldId="786"/>
        </pc:sldMkLst>
        <pc:spChg chg="mod">
          <ac:chgData name="Mari-Ellen Maloney" userId="S::mmaloney@bocesmaars.org::f72d0205-3f19-4bd4-baea-dc60be18cfaf" providerId="AD" clId="Web-{18D91483-FD44-468F-8829-9443841110F8}" dt="2024-09-26T15:52:47.064" v="170" actId="20577"/>
          <ac:spMkLst>
            <pc:docMk/>
            <pc:sldMk cId="3644928435" sldId="786"/>
            <ac:spMk id="3" creationId="{36F6D33E-8C71-2875-A159-2C430F6B247E}"/>
          </ac:spMkLst>
        </pc:spChg>
      </pc:sldChg>
      <pc:sldChg chg="modSp">
        <pc:chgData name="Mari-Ellen Maloney" userId="S::mmaloney@bocesmaars.org::f72d0205-3f19-4bd4-baea-dc60be18cfaf" providerId="AD" clId="Web-{18D91483-FD44-468F-8829-9443841110F8}" dt="2024-09-26T20:13:01.090" v="743" actId="20577"/>
        <pc:sldMkLst>
          <pc:docMk/>
          <pc:sldMk cId="1566525339" sldId="832"/>
        </pc:sldMkLst>
        <pc:spChg chg="mod">
          <ac:chgData name="Mari-Ellen Maloney" userId="S::mmaloney@bocesmaars.org::f72d0205-3f19-4bd4-baea-dc60be18cfaf" providerId="AD" clId="Web-{18D91483-FD44-468F-8829-9443841110F8}" dt="2024-09-26T20:13:01.090" v="743" actId="20577"/>
          <ac:spMkLst>
            <pc:docMk/>
            <pc:sldMk cId="1566525339" sldId="832"/>
            <ac:spMk id="3" creationId="{1725264B-5F01-A948-4AF5-BD44CF1E91F8}"/>
          </ac:spMkLst>
        </pc:spChg>
      </pc:sldChg>
      <pc:sldChg chg="del">
        <pc:chgData name="Mari-Ellen Maloney" userId="S::mmaloney@bocesmaars.org::f72d0205-3f19-4bd4-baea-dc60be18cfaf" providerId="AD" clId="Web-{18D91483-FD44-468F-8829-9443841110F8}" dt="2024-09-26T18:38:18.474" v="276"/>
        <pc:sldMkLst>
          <pc:docMk/>
          <pc:sldMk cId="431156217" sldId="833"/>
        </pc:sldMkLst>
      </pc:sldChg>
      <pc:sldChg chg="modSp">
        <pc:chgData name="Mari-Ellen Maloney" userId="S::mmaloney@bocesmaars.org::f72d0205-3f19-4bd4-baea-dc60be18cfaf" providerId="AD" clId="Web-{18D91483-FD44-468F-8829-9443841110F8}" dt="2024-09-26T20:23:04.193" v="824" actId="20577"/>
        <pc:sldMkLst>
          <pc:docMk/>
          <pc:sldMk cId="469099036" sldId="837"/>
        </pc:sldMkLst>
        <pc:spChg chg="mod">
          <ac:chgData name="Mari-Ellen Maloney" userId="S::mmaloney@bocesmaars.org::f72d0205-3f19-4bd4-baea-dc60be18cfaf" providerId="AD" clId="Web-{18D91483-FD44-468F-8829-9443841110F8}" dt="2024-09-26T15:31:50.021" v="127" actId="20577"/>
          <ac:spMkLst>
            <pc:docMk/>
            <pc:sldMk cId="469099036" sldId="837"/>
            <ac:spMk id="2" creationId="{8744E20F-CEC0-B42B-345B-6A275D97EFEB}"/>
          </ac:spMkLst>
        </pc:spChg>
        <pc:spChg chg="mod">
          <ac:chgData name="Mari-Ellen Maloney" userId="S::mmaloney@bocesmaars.org::f72d0205-3f19-4bd4-baea-dc60be18cfaf" providerId="AD" clId="Web-{18D91483-FD44-468F-8829-9443841110F8}" dt="2024-09-26T20:23:04.193" v="824" actId="20577"/>
          <ac:spMkLst>
            <pc:docMk/>
            <pc:sldMk cId="469099036" sldId="837"/>
            <ac:spMk id="3" creationId="{545A198B-411D-5254-2F6F-5EFE9902F192}"/>
          </ac:spMkLst>
        </pc:spChg>
      </pc:sldChg>
      <pc:sldChg chg="modSp add del">
        <pc:chgData name="Mari-Ellen Maloney" userId="S::mmaloney@bocesmaars.org::f72d0205-3f19-4bd4-baea-dc60be18cfaf" providerId="AD" clId="Web-{18D91483-FD44-468F-8829-9443841110F8}" dt="2024-09-26T15:24:16.833" v="93" actId="1076"/>
        <pc:sldMkLst>
          <pc:docMk/>
          <pc:sldMk cId="3448170359" sldId="838"/>
        </pc:sldMkLst>
        <pc:spChg chg="mod">
          <ac:chgData name="Mari-Ellen Maloney" userId="S::mmaloney@bocesmaars.org::f72d0205-3f19-4bd4-baea-dc60be18cfaf" providerId="AD" clId="Web-{18D91483-FD44-468F-8829-9443841110F8}" dt="2024-09-26T15:23:56.067" v="91" actId="1076"/>
          <ac:spMkLst>
            <pc:docMk/>
            <pc:sldMk cId="3448170359" sldId="838"/>
            <ac:spMk id="2" creationId="{B3778302-D146-049E-946E-3089E2EDC8BE}"/>
          </ac:spMkLst>
        </pc:spChg>
        <pc:spChg chg="mod">
          <ac:chgData name="Mari-Ellen Maloney" userId="S::mmaloney@bocesmaars.org::f72d0205-3f19-4bd4-baea-dc60be18cfaf" providerId="AD" clId="Web-{18D91483-FD44-468F-8829-9443841110F8}" dt="2024-09-26T15:24:00.598" v="92" actId="14100"/>
          <ac:spMkLst>
            <pc:docMk/>
            <pc:sldMk cId="3448170359" sldId="838"/>
            <ac:spMk id="3" creationId="{E9A2E8B0-546C-4714-681A-F25DC0F8C9FB}"/>
          </ac:spMkLst>
        </pc:spChg>
        <pc:picChg chg="mod">
          <ac:chgData name="Mari-Ellen Maloney" userId="S::mmaloney@bocesmaars.org::f72d0205-3f19-4bd4-baea-dc60be18cfaf" providerId="AD" clId="Web-{18D91483-FD44-468F-8829-9443841110F8}" dt="2024-09-26T15:24:16.833" v="93" actId="1076"/>
          <ac:picMkLst>
            <pc:docMk/>
            <pc:sldMk cId="3448170359" sldId="838"/>
            <ac:picMk id="5" creationId="{3DF0419A-6895-ABF3-4B2B-AA8E0B91A55E}"/>
          </ac:picMkLst>
        </pc:picChg>
      </pc:sldChg>
      <pc:sldChg chg="modSp">
        <pc:chgData name="Mari-Ellen Maloney" userId="S::mmaloney@bocesmaars.org::f72d0205-3f19-4bd4-baea-dc60be18cfaf" providerId="AD" clId="Web-{18D91483-FD44-468F-8829-9443841110F8}" dt="2024-09-26T16:03:46.025" v="268" actId="20577"/>
        <pc:sldMkLst>
          <pc:docMk/>
          <pc:sldMk cId="3597698295" sldId="840"/>
        </pc:sldMkLst>
        <pc:spChg chg="mod">
          <ac:chgData name="Mari-Ellen Maloney" userId="S::mmaloney@bocesmaars.org::f72d0205-3f19-4bd4-baea-dc60be18cfaf" providerId="AD" clId="Web-{18D91483-FD44-468F-8829-9443841110F8}" dt="2024-09-26T16:03:46.025" v="268" actId="20577"/>
          <ac:spMkLst>
            <pc:docMk/>
            <pc:sldMk cId="3597698295" sldId="840"/>
            <ac:spMk id="3" creationId="{E458D28F-A2B4-6398-2E71-662A1E5B8F4D}"/>
          </ac:spMkLst>
        </pc:spChg>
      </pc:sldChg>
      <pc:sldChg chg="modSp">
        <pc:chgData name="Mari-Ellen Maloney" userId="S::mmaloney@bocesmaars.org::f72d0205-3f19-4bd4-baea-dc60be18cfaf" providerId="AD" clId="Web-{18D91483-FD44-468F-8829-9443841110F8}" dt="2024-09-26T15:29:49.876" v="126" actId="20577"/>
        <pc:sldMkLst>
          <pc:docMk/>
          <pc:sldMk cId="4121844738" sldId="842"/>
        </pc:sldMkLst>
        <pc:spChg chg="mod">
          <ac:chgData name="Mari-Ellen Maloney" userId="S::mmaloney@bocesmaars.org::f72d0205-3f19-4bd4-baea-dc60be18cfaf" providerId="AD" clId="Web-{18D91483-FD44-468F-8829-9443841110F8}" dt="2024-09-26T15:29:49.876" v="126" actId="20577"/>
          <ac:spMkLst>
            <pc:docMk/>
            <pc:sldMk cId="4121844738" sldId="842"/>
            <ac:spMk id="2" creationId="{7CBDB493-6C0E-C4D5-B479-75965DB88034}"/>
          </ac:spMkLst>
        </pc:spChg>
        <pc:spChg chg="mod">
          <ac:chgData name="Mari-Ellen Maloney" userId="S::mmaloney@bocesmaars.org::f72d0205-3f19-4bd4-baea-dc60be18cfaf" providerId="AD" clId="Web-{18D91483-FD44-468F-8829-9443841110F8}" dt="2024-09-26T15:29:35.063" v="123" actId="20577"/>
          <ac:spMkLst>
            <pc:docMk/>
            <pc:sldMk cId="4121844738" sldId="842"/>
            <ac:spMk id="3" creationId="{017671D2-D3E0-D044-2933-00735FE2066B}"/>
          </ac:spMkLst>
        </pc:spChg>
        <pc:picChg chg="mod">
          <ac:chgData name="Mari-Ellen Maloney" userId="S::mmaloney@bocesmaars.org::f72d0205-3f19-4bd4-baea-dc60be18cfaf" providerId="AD" clId="Web-{18D91483-FD44-468F-8829-9443841110F8}" dt="2024-09-26T15:27:39.293" v="112" actId="1076"/>
          <ac:picMkLst>
            <pc:docMk/>
            <pc:sldMk cId="4121844738" sldId="842"/>
            <ac:picMk id="5" creationId="{03F02268-4E9F-433A-EF22-23524B334B60}"/>
          </ac:picMkLst>
        </pc:picChg>
      </pc:sldChg>
      <pc:sldChg chg="modSp new">
        <pc:chgData name="Mari-Ellen Maloney" userId="S::mmaloney@bocesmaars.org::f72d0205-3f19-4bd4-baea-dc60be18cfaf" providerId="AD" clId="Web-{18D91483-FD44-468F-8829-9443841110F8}" dt="2024-09-26T20:02:06.565" v="568" actId="14100"/>
        <pc:sldMkLst>
          <pc:docMk/>
          <pc:sldMk cId="3137065937" sldId="860"/>
        </pc:sldMkLst>
        <pc:spChg chg="mod">
          <ac:chgData name="Mari-Ellen Maloney" userId="S::mmaloney@bocesmaars.org::f72d0205-3f19-4bd4-baea-dc60be18cfaf" providerId="AD" clId="Web-{18D91483-FD44-468F-8829-9443841110F8}" dt="2024-09-26T20:02:06.565" v="568" actId="14100"/>
          <ac:spMkLst>
            <pc:docMk/>
            <pc:sldMk cId="3137065937" sldId="860"/>
            <ac:spMk id="2" creationId="{739ABFC6-63A4-C2B4-638D-530186BE7045}"/>
          </ac:spMkLst>
        </pc:spChg>
        <pc:spChg chg="mod">
          <ac:chgData name="Mari-Ellen Maloney" userId="S::mmaloney@bocesmaars.org::f72d0205-3f19-4bd4-baea-dc60be18cfaf" providerId="AD" clId="Web-{18D91483-FD44-468F-8829-9443841110F8}" dt="2024-09-26T15:14:52.330" v="65" actId="20577"/>
          <ac:spMkLst>
            <pc:docMk/>
            <pc:sldMk cId="3137065937" sldId="860"/>
            <ac:spMk id="3" creationId="{6E0C8E0F-7D15-0D85-62A0-0C451DDFA166}"/>
          </ac:spMkLst>
        </pc:spChg>
      </pc:sldChg>
      <pc:sldChg chg="modSp new">
        <pc:chgData name="Mari-Ellen Maloney" userId="S::mmaloney@bocesmaars.org::f72d0205-3f19-4bd4-baea-dc60be18cfaf" providerId="AD" clId="Web-{18D91483-FD44-468F-8829-9443841110F8}" dt="2024-09-26T18:47:13.539" v="519" actId="20577"/>
        <pc:sldMkLst>
          <pc:docMk/>
          <pc:sldMk cId="2845844601" sldId="861"/>
        </pc:sldMkLst>
        <pc:spChg chg="mod">
          <ac:chgData name="Mari-Ellen Maloney" userId="S::mmaloney@bocesmaars.org::f72d0205-3f19-4bd4-baea-dc60be18cfaf" providerId="AD" clId="Web-{18D91483-FD44-468F-8829-9443841110F8}" dt="2024-09-26T18:43:54.773" v="445" actId="20577"/>
          <ac:spMkLst>
            <pc:docMk/>
            <pc:sldMk cId="2845844601" sldId="861"/>
            <ac:spMk id="2" creationId="{B889D1ED-B210-4CE1-1FC4-23710AC5A72D}"/>
          </ac:spMkLst>
        </pc:spChg>
        <pc:spChg chg="mod">
          <ac:chgData name="Mari-Ellen Maloney" userId="S::mmaloney@bocesmaars.org::f72d0205-3f19-4bd4-baea-dc60be18cfaf" providerId="AD" clId="Web-{18D91483-FD44-468F-8829-9443841110F8}" dt="2024-09-26T18:47:13.539" v="519" actId="20577"/>
          <ac:spMkLst>
            <pc:docMk/>
            <pc:sldMk cId="2845844601" sldId="861"/>
            <ac:spMk id="3" creationId="{81896CF1-54B9-24C8-813A-BA3FE8ED1774}"/>
          </ac:spMkLst>
        </pc:spChg>
      </pc:sldChg>
    </pc:docChg>
  </pc:docChgLst>
  <pc:docChgLst>
    <pc:chgData name="Laurie Hazard" userId="S::lhazard@bocesmaars.org::71b497eb-3eb3-47bd-8872-e714f38e3320" providerId="AD" clId="Web-{C4BDCB9C-129D-4E65-A896-1A240C2424AD}"/>
    <pc:docChg chg="delSld modSection">
      <pc:chgData name="Laurie Hazard" userId="S::lhazard@bocesmaars.org::71b497eb-3eb3-47bd-8872-e714f38e3320" providerId="AD" clId="Web-{C4BDCB9C-129D-4E65-A896-1A240C2424AD}" dt="2023-10-16T18:34:17.507" v="1"/>
      <pc:docMkLst>
        <pc:docMk/>
      </pc:docMkLst>
      <pc:sldChg chg="del">
        <pc:chgData name="Laurie Hazard" userId="S::lhazard@bocesmaars.org::71b497eb-3eb3-47bd-8872-e714f38e3320" providerId="AD" clId="Web-{C4BDCB9C-129D-4E65-A896-1A240C2424AD}" dt="2023-10-16T18:34:17.507" v="1"/>
        <pc:sldMkLst>
          <pc:docMk/>
          <pc:sldMk cId="225646623" sldId="796"/>
        </pc:sldMkLst>
      </pc:sldChg>
      <pc:sldChg chg="del">
        <pc:chgData name="Laurie Hazard" userId="S::lhazard@bocesmaars.org::71b497eb-3eb3-47bd-8872-e714f38e3320" providerId="AD" clId="Web-{C4BDCB9C-129D-4E65-A896-1A240C2424AD}" dt="2023-10-16T18:34:17.507" v="0"/>
        <pc:sldMkLst>
          <pc:docMk/>
          <pc:sldMk cId="3576416873" sldId="801"/>
        </pc:sldMkLst>
      </pc:sldChg>
    </pc:docChg>
  </pc:docChgLst>
  <pc:docChgLst>
    <pc:chgData name="Mari-Ellen Maloney" userId="S::mmaloney@bocesmaars.org::f72d0205-3f19-4bd4-baea-dc60be18cfaf" providerId="AD" clId="Web-{C612B8E9-904F-4458-8D0C-DDBB401C8D04}"/>
    <pc:docChg chg="modSld">
      <pc:chgData name="Mari-Ellen Maloney" userId="S::mmaloney@bocesmaars.org::f72d0205-3f19-4bd4-baea-dc60be18cfaf" providerId="AD" clId="Web-{C612B8E9-904F-4458-8D0C-DDBB401C8D04}" dt="2023-10-13T18:21:21.181" v="138" actId="20577"/>
      <pc:docMkLst>
        <pc:docMk/>
      </pc:docMkLst>
      <pc:sldChg chg="addSp modSp">
        <pc:chgData name="Mari-Ellen Maloney" userId="S::mmaloney@bocesmaars.org::f72d0205-3f19-4bd4-baea-dc60be18cfaf" providerId="AD" clId="Web-{C612B8E9-904F-4458-8D0C-DDBB401C8D04}" dt="2023-10-13T18:21:21.181" v="138" actId="20577"/>
        <pc:sldMkLst>
          <pc:docMk/>
          <pc:sldMk cId="2365123248" sldId="826"/>
        </pc:sldMkLst>
        <pc:spChg chg="add mod">
          <ac:chgData name="Mari-Ellen Maloney" userId="S::mmaloney@bocesmaars.org::f72d0205-3f19-4bd4-baea-dc60be18cfaf" providerId="AD" clId="Web-{C612B8E9-904F-4458-8D0C-DDBB401C8D04}" dt="2023-10-13T18:21:21.181" v="138" actId="20577"/>
          <ac:spMkLst>
            <pc:docMk/>
            <pc:sldMk cId="2365123248" sldId="826"/>
            <ac:spMk id="3" creationId="{B15550EB-DC48-A13C-D13D-EA20BF34B3DB}"/>
          </ac:spMkLst>
        </pc:spChg>
        <pc:spChg chg="mod">
          <ac:chgData name="Mari-Ellen Maloney" userId="S::mmaloney@bocesmaars.org::f72d0205-3f19-4bd4-baea-dc60be18cfaf" providerId="AD" clId="Web-{C612B8E9-904F-4458-8D0C-DDBB401C8D04}" dt="2023-10-13T18:20:54.164" v="134" actId="20577"/>
          <ac:spMkLst>
            <pc:docMk/>
            <pc:sldMk cId="2365123248" sldId="826"/>
            <ac:spMk id="6" creationId="{17466299-2244-93BA-735A-CB0A31A39869}"/>
          </ac:spMkLst>
        </pc:spChg>
        <pc:picChg chg="mod">
          <ac:chgData name="Mari-Ellen Maloney" userId="S::mmaloney@bocesmaars.org::f72d0205-3f19-4bd4-baea-dc60be18cfaf" providerId="AD" clId="Web-{C612B8E9-904F-4458-8D0C-DDBB401C8D04}" dt="2023-10-13T18:17:13.963" v="51" actId="1076"/>
          <ac:picMkLst>
            <pc:docMk/>
            <pc:sldMk cId="2365123248" sldId="826"/>
            <ac:picMk id="5" creationId="{9C47FA93-BFF9-A7BD-90DB-572567F80C15}"/>
          </ac:picMkLst>
        </pc:picChg>
      </pc:sldChg>
    </pc:docChg>
  </pc:docChgLst>
  <pc:docChgLst>
    <pc:chgData name="Matthew Fredericks" userId="S::mfrederi@bocesmaars.org::7fa590d3-d307-409c-8b5e-ceb5b8b39494" providerId="AD" clId="Web-{1F52A141-A51E-45FE-AC9E-21941DB357B5}"/>
    <pc:docChg chg="addSld delSld modSld sldOrd modSection">
      <pc:chgData name="Matthew Fredericks" userId="S::mfrederi@bocesmaars.org::7fa590d3-d307-409c-8b5e-ceb5b8b39494" providerId="AD" clId="Web-{1F52A141-A51E-45FE-AC9E-21941DB357B5}" dt="2023-10-13T14:11:32.873" v="20"/>
      <pc:docMkLst>
        <pc:docMk/>
      </pc:docMkLst>
      <pc:sldChg chg="del">
        <pc:chgData name="Matthew Fredericks" userId="S::mfrederi@bocesmaars.org::7fa590d3-d307-409c-8b5e-ceb5b8b39494" providerId="AD" clId="Web-{1F52A141-A51E-45FE-AC9E-21941DB357B5}" dt="2023-10-13T13:44:50.180" v="5"/>
        <pc:sldMkLst>
          <pc:docMk/>
          <pc:sldMk cId="805680494" sldId="723"/>
        </pc:sldMkLst>
      </pc:sldChg>
      <pc:sldChg chg="del">
        <pc:chgData name="Matthew Fredericks" userId="S::mfrederi@bocesmaars.org::7fa590d3-d307-409c-8b5e-ceb5b8b39494" providerId="AD" clId="Web-{1F52A141-A51E-45FE-AC9E-21941DB357B5}" dt="2023-10-13T13:43:50.319" v="3"/>
        <pc:sldMkLst>
          <pc:docMk/>
          <pc:sldMk cId="1360617161" sldId="759"/>
        </pc:sldMkLst>
      </pc:sldChg>
      <pc:sldChg chg="del">
        <pc:chgData name="Matthew Fredericks" userId="S::mfrederi@bocesmaars.org::7fa590d3-d307-409c-8b5e-ceb5b8b39494" providerId="AD" clId="Web-{1F52A141-A51E-45FE-AC9E-21941DB357B5}" dt="2023-10-13T13:43:29.322" v="1"/>
        <pc:sldMkLst>
          <pc:docMk/>
          <pc:sldMk cId="700631554" sldId="760"/>
        </pc:sldMkLst>
      </pc:sldChg>
      <pc:sldChg chg="addSp delSp modSp ord">
        <pc:chgData name="Matthew Fredericks" userId="S::mfrederi@bocesmaars.org::7fa590d3-d307-409c-8b5e-ceb5b8b39494" providerId="AD" clId="Web-{1F52A141-A51E-45FE-AC9E-21941DB357B5}" dt="2023-10-13T14:11:32.873" v="20"/>
        <pc:sldMkLst>
          <pc:docMk/>
          <pc:sldMk cId="710025722" sldId="761"/>
        </pc:sldMkLst>
        <pc:spChg chg="del">
          <ac:chgData name="Matthew Fredericks" userId="S::mfrederi@bocesmaars.org::7fa590d3-d307-409c-8b5e-ceb5b8b39494" providerId="AD" clId="Web-{1F52A141-A51E-45FE-AC9E-21941DB357B5}" dt="2023-10-13T13:46:26.308" v="6"/>
          <ac:spMkLst>
            <pc:docMk/>
            <pc:sldMk cId="710025722" sldId="761"/>
            <ac:spMk id="3" creationId="{00000000-0000-0000-0000-000000000000}"/>
          </ac:spMkLst>
        </pc:spChg>
        <pc:spChg chg="del">
          <ac:chgData name="Matthew Fredericks" userId="S::mfrederi@bocesmaars.org::7fa590d3-d307-409c-8b5e-ceb5b8b39494" providerId="AD" clId="Web-{1F52A141-A51E-45FE-AC9E-21941DB357B5}" dt="2023-10-13T13:46:26.417" v="7"/>
          <ac:spMkLst>
            <pc:docMk/>
            <pc:sldMk cId="710025722" sldId="761"/>
            <ac:spMk id="5" creationId="{00000000-0000-0000-0000-000000000000}"/>
          </ac:spMkLst>
        </pc:spChg>
        <pc:spChg chg="mod">
          <ac:chgData name="Matthew Fredericks" userId="S::mfrederi@bocesmaars.org::7fa590d3-d307-409c-8b5e-ceb5b8b39494" providerId="AD" clId="Web-{1F52A141-A51E-45FE-AC9E-21941DB357B5}" dt="2023-10-13T13:43:19.368" v="0" actId="20577"/>
          <ac:spMkLst>
            <pc:docMk/>
            <pc:sldMk cId="710025722" sldId="761"/>
            <ac:spMk id="6" creationId="{00000000-0000-0000-0000-000000000000}"/>
          </ac:spMkLst>
        </pc:spChg>
        <pc:spChg chg="add mod">
          <ac:chgData name="Matthew Fredericks" userId="S::mfrederi@bocesmaars.org::7fa590d3-d307-409c-8b5e-ceb5b8b39494" providerId="AD" clId="Web-{1F52A141-A51E-45FE-AC9E-21941DB357B5}" dt="2023-10-13T13:46:26.308" v="6"/>
          <ac:spMkLst>
            <pc:docMk/>
            <pc:sldMk cId="710025722" sldId="761"/>
            <ac:spMk id="7" creationId="{B1BD2437-7271-FB16-C65C-644EA0AD6B9E}"/>
          </ac:spMkLst>
        </pc:spChg>
        <pc:spChg chg="add mod">
          <ac:chgData name="Matthew Fredericks" userId="S::mfrederi@bocesmaars.org::7fa590d3-d307-409c-8b5e-ceb5b8b39494" providerId="AD" clId="Web-{1F52A141-A51E-45FE-AC9E-21941DB357B5}" dt="2023-10-13T13:47:05.871" v="11" actId="20577"/>
          <ac:spMkLst>
            <pc:docMk/>
            <pc:sldMk cId="710025722" sldId="761"/>
            <ac:spMk id="9" creationId="{BDC79D6D-49C8-4173-71A6-C8B28B77E6FF}"/>
          </ac:spMkLst>
        </pc:spChg>
      </pc:sldChg>
      <pc:sldChg chg="del">
        <pc:chgData name="Matthew Fredericks" userId="S::mfrederi@bocesmaars.org::7fa590d3-d307-409c-8b5e-ceb5b8b39494" providerId="AD" clId="Web-{1F52A141-A51E-45FE-AC9E-21941DB357B5}" dt="2023-10-13T13:43:55.650" v="4"/>
        <pc:sldMkLst>
          <pc:docMk/>
          <pc:sldMk cId="4033759365" sldId="774"/>
        </pc:sldMkLst>
      </pc:sldChg>
      <pc:sldChg chg="del">
        <pc:chgData name="Matthew Fredericks" userId="S::mfrederi@bocesmaars.org::7fa590d3-d307-409c-8b5e-ceb5b8b39494" providerId="AD" clId="Web-{1F52A141-A51E-45FE-AC9E-21941DB357B5}" dt="2023-10-13T13:43:45.335" v="2"/>
        <pc:sldMkLst>
          <pc:docMk/>
          <pc:sldMk cId="2581111162" sldId="782"/>
        </pc:sldMkLst>
      </pc:sldChg>
      <pc:sldChg chg="add">
        <pc:chgData name="Matthew Fredericks" userId="S::mfrederi@bocesmaars.org::7fa590d3-d307-409c-8b5e-ceb5b8b39494" providerId="AD" clId="Web-{1F52A141-A51E-45FE-AC9E-21941DB357B5}" dt="2023-10-13T13:52:24.395" v="12"/>
        <pc:sldMkLst>
          <pc:docMk/>
          <pc:sldMk cId="3090831493" sldId="818"/>
        </pc:sldMkLst>
      </pc:sldChg>
      <pc:sldChg chg="add">
        <pc:chgData name="Matthew Fredericks" userId="S::mfrederi@bocesmaars.org::7fa590d3-d307-409c-8b5e-ceb5b8b39494" providerId="AD" clId="Web-{1F52A141-A51E-45FE-AC9E-21941DB357B5}" dt="2023-10-13T13:52:24.520" v="13"/>
        <pc:sldMkLst>
          <pc:docMk/>
          <pc:sldMk cId="594832357" sldId="819"/>
        </pc:sldMkLst>
      </pc:sldChg>
      <pc:sldChg chg="add">
        <pc:chgData name="Matthew Fredericks" userId="S::mfrederi@bocesmaars.org::7fa590d3-d307-409c-8b5e-ceb5b8b39494" providerId="AD" clId="Web-{1F52A141-A51E-45FE-AC9E-21941DB357B5}" dt="2023-10-13T13:52:24.645" v="14"/>
        <pc:sldMkLst>
          <pc:docMk/>
          <pc:sldMk cId="3515730865" sldId="820"/>
        </pc:sldMkLst>
      </pc:sldChg>
      <pc:sldChg chg="add">
        <pc:chgData name="Matthew Fredericks" userId="S::mfrederi@bocesmaars.org::7fa590d3-d307-409c-8b5e-ceb5b8b39494" providerId="AD" clId="Web-{1F52A141-A51E-45FE-AC9E-21941DB357B5}" dt="2023-10-13T13:52:24.786" v="15"/>
        <pc:sldMkLst>
          <pc:docMk/>
          <pc:sldMk cId="4069822255" sldId="821"/>
        </pc:sldMkLst>
      </pc:sldChg>
      <pc:sldChg chg="add">
        <pc:chgData name="Matthew Fredericks" userId="S::mfrederi@bocesmaars.org::7fa590d3-d307-409c-8b5e-ceb5b8b39494" providerId="AD" clId="Web-{1F52A141-A51E-45FE-AC9E-21941DB357B5}" dt="2023-10-13T13:52:24.911" v="16"/>
        <pc:sldMkLst>
          <pc:docMk/>
          <pc:sldMk cId="3741301785" sldId="822"/>
        </pc:sldMkLst>
      </pc:sldChg>
      <pc:sldChg chg="add">
        <pc:chgData name="Matthew Fredericks" userId="S::mfrederi@bocesmaars.org::7fa590d3-d307-409c-8b5e-ceb5b8b39494" providerId="AD" clId="Web-{1F52A141-A51E-45FE-AC9E-21941DB357B5}" dt="2023-10-13T13:52:25.022" v="17"/>
        <pc:sldMkLst>
          <pc:docMk/>
          <pc:sldMk cId="771902100" sldId="823"/>
        </pc:sldMkLst>
      </pc:sldChg>
      <pc:sldChg chg="add">
        <pc:chgData name="Matthew Fredericks" userId="S::mfrederi@bocesmaars.org::7fa590d3-d307-409c-8b5e-ceb5b8b39494" providerId="AD" clId="Web-{1F52A141-A51E-45FE-AC9E-21941DB357B5}" dt="2023-10-13T13:52:25.129" v="18"/>
        <pc:sldMkLst>
          <pc:docMk/>
          <pc:sldMk cId="3971423964" sldId="824"/>
        </pc:sldMkLst>
      </pc:sldChg>
      <pc:sldChg chg="add">
        <pc:chgData name="Matthew Fredericks" userId="S::mfrederi@bocesmaars.org::7fa590d3-d307-409c-8b5e-ceb5b8b39494" providerId="AD" clId="Web-{1F52A141-A51E-45FE-AC9E-21941DB357B5}" dt="2023-10-13T13:52:25.270" v="19"/>
        <pc:sldMkLst>
          <pc:docMk/>
          <pc:sldMk cId="1153959657" sldId="825"/>
        </pc:sldMkLst>
      </pc:sldChg>
    </pc:docChg>
  </pc:docChgLst>
  <pc:docChgLst>
    <pc:chgData name="Lorena Stabins" userId="09edf560-2360-4631-84fd-f7d20ee021aa" providerId="ADAL" clId="{58E354AB-05F1-4EB1-838F-2A71CC7E95A0}"/>
    <pc:docChg chg="custSel addSld delSld modSld sldOrd addSection delSection modSection">
      <pc:chgData name="Lorena Stabins" userId="09edf560-2360-4631-84fd-f7d20ee021aa" providerId="ADAL" clId="{58E354AB-05F1-4EB1-838F-2A71CC7E95A0}" dt="2023-10-11T15:48:02.420" v="884" actId="313"/>
      <pc:docMkLst>
        <pc:docMk/>
      </pc:docMkLst>
      <pc:sldChg chg="modSp mod ord">
        <pc:chgData name="Lorena Stabins" userId="09edf560-2360-4631-84fd-f7d20ee021aa" providerId="ADAL" clId="{58E354AB-05F1-4EB1-838F-2A71CC7E95A0}" dt="2023-10-11T15:31:04.039" v="242"/>
        <pc:sldMkLst>
          <pc:docMk/>
          <pc:sldMk cId="2327156510" sldId="258"/>
        </pc:sldMkLst>
        <pc:spChg chg="mod">
          <ac:chgData name="Lorena Stabins" userId="09edf560-2360-4631-84fd-f7d20ee021aa" providerId="ADAL" clId="{58E354AB-05F1-4EB1-838F-2A71CC7E95A0}" dt="2023-10-11T15:28:30.783" v="146" actId="20577"/>
          <ac:spMkLst>
            <pc:docMk/>
            <pc:sldMk cId="2327156510" sldId="258"/>
            <ac:spMk id="2" creationId="{E33182D6-F94C-785A-B81B-D2376457E8C3}"/>
          </ac:spMkLst>
        </pc:spChg>
      </pc:sldChg>
      <pc:sldChg chg="modSp mod ord">
        <pc:chgData name="Lorena Stabins" userId="09edf560-2360-4631-84fd-f7d20ee021aa" providerId="ADAL" clId="{58E354AB-05F1-4EB1-838F-2A71CC7E95A0}" dt="2023-10-11T15:30:35.049" v="240" actId="14100"/>
        <pc:sldMkLst>
          <pc:docMk/>
          <pc:sldMk cId="3013216506" sldId="259"/>
        </pc:sldMkLst>
        <pc:spChg chg="mod">
          <ac:chgData name="Lorena Stabins" userId="09edf560-2360-4631-84fd-f7d20ee021aa" providerId="ADAL" clId="{58E354AB-05F1-4EB1-838F-2A71CC7E95A0}" dt="2023-10-11T15:29:33.551" v="165" actId="20577"/>
          <ac:spMkLst>
            <pc:docMk/>
            <pc:sldMk cId="3013216506" sldId="259"/>
            <ac:spMk id="2" creationId="{3D23607D-86D2-A2CC-4D02-E761858569F6}"/>
          </ac:spMkLst>
        </pc:spChg>
        <pc:picChg chg="mod">
          <ac:chgData name="Lorena Stabins" userId="09edf560-2360-4631-84fd-f7d20ee021aa" providerId="ADAL" clId="{58E354AB-05F1-4EB1-838F-2A71CC7E95A0}" dt="2023-10-11T15:30:35.049" v="240" actId="14100"/>
          <ac:picMkLst>
            <pc:docMk/>
            <pc:sldMk cId="3013216506" sldId="259"/>
            <ac:picMk id="1026" creationId="{9F618E70-C613-F7F5-45F4-AE07ADA434E1}"/>
          </ac:picMkLst>
        </pc:picChg>
      </pc:sldChg>
      <pc:sldChg chg="modSp mod delDesignElem chgLayout">
        <pc:chgData name="Lorena Stabins" userId="09edf560-2360-4631-84fd-f7d20ee021aa" providerId="ADAL" clId="{58E354AB-05F1-4EB1-838F-2A71CC7E95A0}" dt="2023-10-11T15:35:37.173" v="287" actId="1076"/>
        <pc:sldMkLst>
          <pc:docMk/>
          <pc:sldMk cId="722990861" sldId="261"/>
        </pc:sldMkLst>
        <pc:spChg chg="mod ord">
          <ac:chgData name="Lorena Stabins" userId="09edf560-2360-4631-84fd-f7d20ee021aa" providerId="ADAL" clId="{58E354AB-05F1-4EB1-838F-2A71CC7E95A0}" dt="2023-10-11T15:32:58.013" v="261" actId="20577"/>
          <ac:spMkLst>
            <pc:docMk/>
            <pc:sldMk cId="722990861" sldId="261"/>
            <ac:spMk id="2" creationId="{D8F9F6CB-060F-DB27-06A5-D093F904B793}"/>
          </ac:spMkLst>
        </pc:spChg>
        <pc:picChg chg="mod ord">
          <ac:chgData name="Lorena Stabins" userId="09edf560-2360-4631-84fd-f7d20ee021aa" providerId="ADAL" clId="{58E354AB-05F1-4EB1-838F-2A71CC7E95A0}" dt="2023-10-11T15:35:37.173" v="287" actId="1076"/>
          <ac:picMkLst>
            <pc:docMk/>
            <pc:sldMk cId="722990861" sldId="261"/>
            <ac:picMk id="5" creationId="{385B6AF4-AEC4-B16F-D3C9-CDF2B53E7193}"/>
          </ac:picMkLst>
        </pc:picChg>
      </pc:sldChg>
      <pc:sldChg chg="addSp delSp modSp mod delDesignElem">
        <pc:chgData name="Lorena Stabins" userId="09edf560-2360-4631-84fd-f7d20ee021aa" providerId="ADAL" clId="{58E354AB-05F1-4EB1-838F-2A71CC7E95A0}" dt="2023-10-11T15:37:33.331" v="363" actId="1076"/>
        <pc:sldMkLst>
          <pc:docMk/>
          <pc:sldMk cId="1565284522" sldId="262"/>
        </pc:sldMkLst>
        <pc:spChg chg="add del mod">
          <ac:chgData name="Lorena Stabins" userId="09edf560-2360-4631-84fd-f7d20ee021aa" providerId="ADAL" clId="{58E354AB-05F1-4EB1-838F-2A71CC7E95A0}" dt="2023-10-11T15:33:51.679" v="270" actId="478"/>
          <ac:spMkLst>
            <pc:docMk/>
            <pc:sldMk cId="1565284522" sldId="262"/>
            <ac:spMk id="2" creationId="{6AA624A7-5BE1-DB89-40D3-F0C49D753FCC}"/>
          </ac:spMkLst>
        </pc:spChg>
        <pc:spChg chg="add mod">
          <ac:chgData name="Lorena Stabins" userId="09edf560-2360-4631-84fd-f7d20ee021aa" providerId="ADAL" clId="{58E354AB-05F1-4EB1-838F-2A71CC7E95A0}" dt="2023-10-11T15:37:23.986" v="362" actId="1076"/>
          <ac:spMkLst>
            <pc:docMk/>
            <pc:sldMk cId="1565284522" sldId="262"/>
            <ac:spMk id="3" creationId="{79C89385-7370-4166-D32D-BF77B7F03666}"/>
          </ac:spMkLst>
        </pc:spChg>
        <pc:spChg chg="mod">
          <ac:chgData name="Lorena Stabins" userId="09edf560-2360-4631-84fd-f7d20ee021aa" providerId="ADAL" clId="{58E354AB-05F1-4EB1-838F-2A71CC7E95A0}" dt="2023-10-11T15:37:33.331" v="363" actId="1076"/>
          <ac:spMkLst>
            <pc:docMk/>
            <pc:sldMk cId="1565284522" sldId="262"/>
            <ac:spMk id="7" creationId="{5D3467A9-3F0D-F1A3-2D5E-177D04212320}"/>
          </ac:spMkLst>
        </pc:spChg>
        <pc:picChg chg="mod">
          <ac:chgData name="Lorena Stabins" userId="09edf560-2360-4631-84fd-f7d20ee021aa" providerId="ADAL" clId="{58E354AB-05F1-4EB1-838F-2A71CC7E95A0}" dt="2023-10-11T15:33:29.448" v="266" actId="1076"/>
          <ac:picMkLst>
            <pc:docMk/>
            <pc:sldMk cId="1565284522" sldId="262"/>
            <ac:picMk id="6" creationId="{5221233A-5299-7775-6393-F1CD5E66D7D3}"/>
          </ac:picMkLst>
        </pc:picChg>
      </pc:sldChg>
      <pc:sldChg chg="modSp mod">
        <pc:chgData name="Lorena Stabins" userId="09edf560-2360-4631-84fd-f7d20ee021aa" providerId="ADAL" clId="{58E354AB-05F1-4EB1-838F-2A71CC7E95A0}" dt="2023-10-11T15:40:24.974" v="553" actId="20577"/>
        <pc:sldMkLst>
          <pc:docMk/>
          <pc:sldMk cId="3311754423" sldId="733"/>
        </pc:sldMkLst>
        <pc:spChg chg="mod">
          <ac:chgData name="Lorena Stabins" userId="09edf560-2360-4631-84fd-f7d20ee021aa" providerId="ADAL" clId="{58E354AB-05F1-4EB1-838F-2A71CC7E95A0}" dt="2023-10-11T15:24:36.485" v="59" actId="20577"/>
          <ac:spMkLst>
            <pc:docMk/>
            <pc:sldMk cId="3311754423" sldId="733"/>
            <ac:spMk id="2" creationId="{B9105900-8636-4553-96A2-FDA2FAC72F67}"/>
          </ac:spMkLst>
        </pc:spChg>
        <pc:spChg chg="mod">
          <ac:chgData name="Lorena Stabins" userId="09edf560-2360-4631-84fd-f7d20ee021aa" providerId="ADAL" clId="{58E354AB-05F1-4EB1-838F-2A71CC7E95A0}" dt="2023-10-11T15:40:24.974" v="553" actId="20577"/>
          <ac:spMkLst>
            <pc:docMk/>
            <pc:sldMk cId="3311754423" sldId="733"/>
            <ac:spMk id="3" creationId="{34D0DA15-65E9-4B3B-A3B7-9A08B76C4B17}"/>
          </ac:spMkLst>
        </pc:spChg>
      </pc:sldChg>
      <pc:sldChg chg="del">
        <pc:chgData name="Lorena Stabins" userId="09edf560-2360-4631-84fd-f7d20ee021aa" providerId="ADAL" clId="{58E354AB-05F1-4EB1-838F-2A71CC7E95A0}" dt="2023-10-11T15:22:09.676" v="0" actId="2696"/>
        <pc:sldMkLst>
          <pc:docMk/>
          <pc:sldMk cId="2068963062" sldId="734"/>
        </pc:sldMkLst>
      </pc:sldChg>
      <pc:sldChg chg="del">
        <pc:chgData name="Lorena Stabins" userId="09edf560-2360-4631-84fd-f7d20ee021aa" providerId="ADAL" clId="{58E354AB-05F1-4EB1-838F-2A71CC7E95A0}" dt="2023-10-11T15:22:13.771" v="1" actId="2696"/>
        <pc:sldMkLst>
          <pc:docMk/>
          <pc:sldMk cId="1105845219" sldId="735"/>
        </pc:sldMkLst>
      </pc:sldChg>
      <pc:sldChg chg="del">
        <pc:chgData name="Lorena Stabins" userId="09edf560-2360-4631-84fd-f7d20ee021aa" providerId="ADAL" clId="{58E354AB-05F1-4EB1-838F-2A71CC7E95A0}" dt="2023-10-11T15:22:17.001" v="2" actId="2696"/>
        <pc:sldMkLst>
          <pc:docMk/>
          <pc:sldMk cId="3048802014" sldId="736"/>
        </pc:sldMkLst>
      </pc:sldChg>
      <pc:sldChg chg="del">
        <pc:chgData name="Lorena Stabins" userId="09edf560-2360-4631-84fd-f7d20ee021aa" providerId="ADAL" clId="{58E354AB-05F1-4EB1-838F-2A71CC7E95A0}" dt="2023-10-11T15:22:19.924" v="3" actId="2696"/>
        <pc:sldMkLst>
          <pc:docMk/>
          <pc:sldMk cId="1339188052" sldId="737"/>
        </pc:sldMkLst>
      </pc:sldChg>
      <pc:sldChg chg="del">
        <pc:chgData name="Lorena Stabins" userId="09edf560-2360-4631-84fd-f7d20ee021aa" providerId="ADAL" clId="{58E354AB-05F1-4EB1-838F-2A71CC7E95A0}" dt="2023-10-11T15:22:22.635" v="4" actId="2696"/>
        <pc:sldMkLst>
          <pc:docMk/>
          <pc:sldMk cId="745645642" sldId="738"/>
        </pc:sldMkLst>
      </pc:sldChg>
      <pc:sldChg chg="del">
        <pc:chgData name="Lorena Stabins" userId="09edf560-2360-4631-84fd-f7d20ee021aa" providerId="ADAL" clId="{58E354AB-05F1-4EB1-838F-2A71CC7E95A0}" dt="2023-10-11T15:22:52.535" v="9" actId="2696"/>
        <pc:sldMkLst>
          <pc:docMk/>
          <pc:sldMk cId="3899853363" sldId="740"/>
        </pc:sldMkLst>
      </pc:sldChg>
      <pc:sldChg chg="del">
        <pc:chgData name="Lorena Stabins" userId="09edf560-2360-4631-84fd-f7d20ee021aa" providerId="ADAL" clId="{58E354AB-05F1-4EB1-838F-2A71CC7E95A0}" dt="2023-10-11T15:22:26.184" v="5" actId="2696"/>
        <pc:sldMkLst>
          <pc:docMk/>
          <pc:sldMk cId="1029113035" sldId="769"/>
        </pc:sldMkLst>
      </pc:sldChg>
      <pc:sldChg chg="del">
        <pc:chgData name="Lorena Stabins" userId="09edf560-2360-4631-84fd-f7d20ee021aa" providerId="ADAL" clId="{58E354AB-05F1-4EB1-838F-2A71CC7E95A0}" dt="2023-10-11T15:22:29.390" v="6" actId="2696"/>
        <pc:sldMkLst>
          <pc:docMk/>
          <pc:sldMk cId="3868924762" sldId="770"/>
        </pc:sldMkLst>
      </pc:sldChg>
      <pc:sldChg chg="del">
        <pc:chgData name="Lorena Stabins" userId="09edf560-2360-4631-84fd-f7d20ee021aa" providerId="ADAL" clId="{58E354AB-05F1-4EB1-838F-2A71CC7E95A0}" dt="2023-10-11T15:22:32.123" v="7" actId="2696"/>
        <pc:sldMkLst>
          <pc:docMk/>
          <pc:sldMk cId="2637110776" sldId="771"/>
        </pc:sldMkLst>
      </pc:sldChg>
      <pc:sldChg chg="del">
        <pc:chgData name="Lorena Stabins" userId="09edf560-2360-4631-84fd-f7d20ee021aa" providerId="ADAL" clId="{58E354AB-05F1-4EB1-838F-2A71CC7E95A0}" dt="2023-10-11T15:22:34.592" v="8" actId="2696"/>
        <pc:sldMkLst>
          <pc:docMk/>
          <pc:sldMk cId="1486812234" sldId="772"/>
        </pc:sldMkLst>
      </pc:sldChg>
      <pc:sldChg chg="del">
        <pc:chgData name="Lorena Stabins" userId="09edf560-2360-4631-84fd-f7d20ee021aa" providerId="ADAL" clId="{58E354AB-05F1-4EB1-838F-2A71CC7E95A0}" dt="2023-10-11T15:22:59.340" v="11" actId="2696"/>
        <pc:sldMkLst>
          <pc:docMk/>
          <pc:sldMk cId="1395298096" sldId="773"/>
        </pc:sldMkLst>
      </pc:sldChg>
      <pc:sldChg chg="del">
        <pc:chgData name="Lorena Stabins" userId="09edf560-2360-4631-84fd-f7d20ee021aa" providerId="ADAL" clId="{58E354AB-05F1-4EB1-838F-2A71CC7E95A0}" dt="2023-10-11T15:22:55.690" v="10" actId="2696"/>
        <pc:sldMkLst>
          <pc:docMk/>
          <pc:sldMk cId="3278859506" sldId="795"/>
        </pc:sldMkLst>
      </pc:sldChg>
      <pc:sldChg chg="addSp delSp modSp new mod">
        <pc:chgData name="Lorena Stabins" userId="09edf560-2360-4631-84fd-f7d20ee021aa" providerId="ADAL" clId="{58E354AB-05F1-4EB1-838F-2A71CC7E95A0}" dt="2023-10-11T15:30:23.255" v="237" actId="122"/>
        <pc:sldMkLst>
          <pc:docMk/>
          <pc:sldMk cId="1588948587" sldId="811"/>
        </pc:sldMkLst>
        <pc:spChg chg="mod">
          <ac:chgData name="Lorena Stabins" userId="09edf560-2360-4631-84fd-f7d20ee021aa" providerId="ADAL" clId="{58E354AB-05F1-4EB1-838F-2A71CC7E95A0}" dt="2023-10-11T15:30:23.255" v="237" actId="122"/>
          <ac:spMkLst>
            <pc:docMk/>
            <pc:sldMk cId="1588948587" sldId="811"/>
            <ac:spMk id="2" creationId="{A16DC56A-147E-1472-541E-25F8A878269E}"/>
          </ac:spMkLst>
        </pc:spChg>
        <pc:spChg chg="del">
          <ac:chgData name="Lorena Stabins" userId="09edf560-2360-4631-84fd-f7d20ee021aa" providerId="ADAL" clId="{58E354AB-05F1-4EB1-838F-2A71CC7E95A0}" dt="2023-10-11T15:27:59.492" v="133"/>
          <ac:spMkLst>
            <pc:docMk/>
            <pc:sldMk cId="1588948587" sldId="811"/>
            <ac:spMk id="3" creationId="{90EAF726-8FF1-1529-249C-B6843F4A292E}"/>
          </ac:spMkLst>
        </pc:spChg>
        <pc:picChg chg="add mod">
          <ac:chgData name="Lorena Stabins" userId="09edf560-2360-4631-84fd-f7d20ee021aa" providerId="ADAL" clId="{58E354AB-05F1-4EB1-838F-2A71CC7E95A0}" dt="2023-10-11T15:27:59.492" v="133"/>
          <ac:picMkLst>
            <pc:docMk/>
            <pc:sldMk cId="1588948587" sldId="811"/>
            <ac:picMk id="5" creationId="{CBAE1DFE-3D7F-FED0-B205-E3D77CE87BB0}"/>
          </ac:picMkLst>
        </pc:picChg>
      </pc:sldChg>
      <pc:sldChg chg="addSp delSp modSp new mod">
        <pc:chgData name="Lorena Stabins" userId="09edf560-2360-4631-84fd-f7d20ee021aa" providerId="ADAL" clId="{58E354AB-05F1-4EB1-838F-2A71CC7E95A0}" dt="2023-10-11T15:37:09.363" v="360" actId="14100"/>
        <pc:sldMkLst>
          <pc:docMk/>
          <pc:sldMk cId="1229006061" sldId="812"/>
        </pc:sldMkLst>
        <pc:spChg chg="mod">
          <ac:chgData name="Lorena Stabins" userId="09edf560-2360-4631-84fd-f7d20ee021aa" providerId="ADAL" clId="{58E354AB-05F1-4EB1-838F-2A71CC7E95A0}" dt="2023-10-11T15:36:51.566" v="357" actId="20577"/>
          <ac:spMkLst>
            <pc:docMk/>
            <pc:sldMk cId="1229006061" sldId="812"/>
            <ac:spMk id="2" creationId="{184CB4E4-58C8-0F5B-599C-4D95AD258219}"/>
          </ac:spMkLst>
        </pc:spChg>
        <pc:spChg chg="del">
          <ac:chgData name="Lorena Stabins" userId="09edf560-2360-4631-84fd-f7d20ee021aa" providerId="ADAL" clId="{58E354AB-05F1-4EB1-838F-2A71CC7E95A0}" dt="2023-10-11T15:35:56.574" v="289"/>
          <ac:spMkLst>
            <pc:docMk/>
            <pc:sldMk cId="1229006061" sldId="812"/>
            <ac:spMk id="3" creationId="{44C0EB45-3BD4-1CF8-DA0D-012E4BCA832C}"/>
          </ac:spMkLst>
        </pc:spChg>
        <pc:spChg chg="add mod">
          <ac:chgData name="Lorena Stabins" userId="09edf560-2360-4631-84fd-f7d20ee021aa" providerId="ADAL" clId="{58E354AB-05F1-4EB1-838F-2A71CC7E95A0}" dt="2023-10-11T15:36:44.212" v="327" actId="1076"/>
          <ac:spMkLst>
            <pc:docMk/>
            <pc:sldMk cId="1229006061" sldId="812"/>
            <ac:spMk id="6" creationId="{C7AF0FA7-37B4-5708-5C2E-99EE38CAE6E3}"/>
          </ac:spMkLst>
        </pc:spChg>
        <pc:spChg chg="add mod">
          <ac:chgData name="Lorena Stabins" userId="09edf560-2360-4631-84fd-f7d20ee021aa" providerId="ADAL" clId="{58E354AB-05F1-4EB1-838F-2A71CC7E95A0}" dt="2023-10-11T15:37:09.363" v="360" actId="14100"/>
          <ac:spMkLst>
            <pc:docMk/>
            <pc:sldMk cId="1229006061" sldId="812"/>
            <ac:spMk id="7" creationId="{15F4EC0D-A038-5A92-076B-673C02A01547}"/>
          </ac:spMkLst>
        </pc:spChg>
        <pc:picChg chg="add mod">
          <ac:chgData name="Lorena Stabins" userId="09edf560-2360-4631-84fd-f7d20ee021aa" providerId="ADAL" clId="{58E354AB-05F1-4EB1-838F-2A71CC7E95A0}" dt="2023-10-11T15:36:41.176" v="326" actId="1076"/>
          <ac:picMkLst>
            <pc:docMk/>
            <pc:sldMk cId="1229006061" sldId="812"/>
            <ac:picMk id="5" creationId="{E0DDC3C0-9885-3329-6C5B-806F9C543EC2}"/>
          </ac:picMkLst>
        </pc:picChg>
      </pc:sldChg>
      <pc:sldChg chg="addSp delSp modSp new mod modClrScheme chgLayout">
        <pc:chgData name="Lorena Stabins" userId="09edf560-2360-4631-84fd-f7d20ee021aa" providerId="ADAL" clId="{58E354AB-05F1-4EB1-838F-2A71CC7E95A0}" dt="2023-10-11T15:48:02.420" v="884" actId="313"/>
        <pc:sldMkLst>
          <pc:docMk/>
          <pc:sldMk cId="3953549855" sldId="813"/>
        </pc:sldMkLst>
        <pc:spChg chg="mod">
          <ac:chgData name="Lorena Stabins" userId="09edf560-2360-4631-84fd-f7d20ee021aa" providerId="ADAL" clId="{58E354AB-05F1-4EB1-838F-2A71CC7E95A0}" dt="2023-10-11T15:45:29.028" v="725" actId="20577"/>
          <ac:spMkLst>
            <pc:docMk/>
            <pc:sldMk cId="3953549855" sldId="813"/>
            <ac:spMk id="2" creationId="{3EA67374-68D1-C735-280B-57E3401A011F}"/>
          </ac:spMkLst>
        </pc:spChg>
        <pc:spChg chg="mod">
          <ac:chgData name="Lorena Stabins" userId="09edf560-2360-4631-84fd-f7d20ee021aa" providerId="ADAL" clId="{58E354AB-05F1-4EB1-838F-2A71CC7E95A0}" dt="2023-10-11T15:48:02.420" v="884" actId="313"/>
          <ac:spMkLst>
            <pc:docMk/>
            <pc:sldMk cId="3953549855" sldId="813"/>
            <ac:spMk id="3" creationId="{AA4E2D52-B58F-40A9-5208-77804293A4CB}"/>
          </ac:spMkLst>
        </pc:spChg>
        <pc:spChg chg="mod ord">
          <ac:chgData name="Lorena Stabins" userId="09edf560-2360-4631-84fd-f7d20ee021aa" providerId="ADAL" clId="{58E354AB-05F1-4EB1-838F-2A71CC7E95A0}" dt="2023-10-11T15:44:44.383" v="695" actId="26606"/>
          <ac:spMkLst>
            <pc:docMk/>
            <pc:sldMk cId="3953549855" sldId="813"/>
            <ac:spMk id="4" creationId="{A6179EFE-2816-A77A-BAA7-1AD165D48B6F}"/>
          </ac:spMkLst>
        </pc:spChg>
        <pc:spChg chg="add del mod">
          <ac:chgData name="Lorena Stabins" userId="09edf560-2360-4631-84fd-f7d20ee021aa" providerId="ADAL" clId="{58E354AB-05F1-4EB1-838F-2A71CC7E95A0}" dt="2023-10-11T15:39:50.351" v="518" actId="478"/>
          <ac:spMkLst>
            <pc:docMk/>
            <pc:sldMk cId="3953549855" sldId="813"/>
            <ac:spMk id="7" creationId="{1E2182C1-EDD2-E271-A707-1CA6BED2650E}"/>
          </ac:spMkLst>
        </pc:spChg>
        <pc:picChg chg="add del mod">
          <ac:chgData name="Lorena Stabins" userId="09edf560-2360-4631-84fd-f7d20ee021aa" providerId="ADAL" clId="{58E354AB-05F1-4EB1-838F-2A71CC7E95A0}" dt="2023-10-11T15:41:43.549" v="556" actId="478"/>
          <ac:picMkLst>
            <pc:docMk/>
            <pc:sldMk cId="3953549855" sldId="813"/>
            <ac:picMk id="6" creationId="{95C06C09-2D4D-F272-DEF5-2E5ED102E180}"/>
          </ac:picMkLst>
        </pc:picChg>
        <pc:picChg chg="add del mod">
          <ac:chgData name="Lorena Stabins" userId="09edf560-2360-4631-84fd-f7d20ee021aa" providerId="ADAL" clId="{58E354AB-05F1-4EB1-838F-2A71CC7E95A0}" dt="2023-10-11T15:44:41.752" v="694" actId="478"/>
          <ac:picMkLst>
            <pc:docMk/>
            <pc:sldMk cId="3953549855" sldId="813"/>
            <ac:picMk id="9" creationId="{8104ADD8-AC20-24CC-3B12-C3E0EE4AF2B8}"/>
          </ac:picMkLst>
        </pc:picChg>
        <pc:picChg chg="add mod modCrop">
          <ac:chgData name="Lorena Stabins" userId="09edf560-2360-4631-84fd-f7d20ee021aa" providerId="ADAL" clId="{58E354AB-05F1-4EB1-838F-2A71CC7E95A0}" dt="2023-10-11T15:45:04.840" v="698" actId="1076"/>
          <ac:picMkLst>
            <pc:docMk/>
            <pc:sldMk cId="3953549855" sldId="813"/>
            <ac:picMk id="11" creationId="{CA2ECF51-CE43-27C6-9E39-1C0398C21D4A}"/>
          </ac:picMkLst>
        </pc:picChg>
      </pc:sldChg>
    </pc:docChg>
  </pc:docChgLst>
  <pc:docChgLst>
    <pc:chgData name="Ryan Maier" userId="S::rmaier@bocesmaars.org::86d7282d-a2ca-4070-b274-97cf0a07a698" providerId="AD" clId="Web-{2EBC329C-98D4-43AD-B3DB-DD06638ED8A0}"/>
    <pc:docChg chg="modSld">
      <pc:chgData name="Ryan Maier" userId="S::rmaier@bocesmaars.org::86d7282d-a2ca-4070-b274-97cf0a07a698" providerId="AD" clId="Web-{2EBC329C-98D4-43AD-B3DB-DD06638ED8A0}" dt="2024-09-30T18:12:58.986" v="15" actId="1076"/>
      <pc:docMkLst>
        <pc:docMk/>
      </pc:docMkLst>
      <pc:sldChg chg="addSp modSp">
        <pc:chgData name="Ryan Maier" userId="S::rmaier@bocesmaars.org::86d7282d-a2ca-4070-b274-97cf0a07a698" providerId="AD" clId="Web-{2EBC329C-98D4-43AD-B3DB-DD06638ED8A0}" dt="2024-09-30T18:11:03.294" v="5" actId="1076"/>
        <pc:sldMkLst>
          <pc:docMk/>
          <pc:sldMk cId="3099733679" sldId="756"/>
        </pc:sldMkLst>
        <pc:picChg chg="mod">
          <ac:chgData name="Ryan Maier" userId="S::rmaier@bocesmaars.org::86d7282d-a2ca-4070-b274-97cf0a07a698" providerId="AD" clId="Web-{2EBC329C-98D4-43AD-B3DB-DD06638ED8A0}" dt="2024-09-30T18:11:00.184" v="4" actId="14100"/>
          <ac:picMkLst>
            <pc:docMk/>
            <pc:sldMk cId="3099733679" sldId="756"/>
            <ac:picMk id="5" creationId="{66A1CEBC-9745-77BE-3057-6785DBF0A1AB}"/>
          </ac:picMkLst>
        </pc:picChg>
        <pc:picChg chg="add mod">
          <ac:chgData name="Ryan Maier" userId="S::rmaier@bocesmaars.org::86d7282d-a2ca-4070-b274-97cf0a07a698" providerId="AD" clId="Web-{2EBC329C-98D4-43AD-B3DB-DD06638ED8A0}" dt="2024-09-30T18:11:03.294" v="5" actId="1076"/>
          <ac:picMkLst>
            <pc:docMk/>
            <pc:sldMk cId="3099733679" sldId="756"/>
            <ac:picMk id="6" creationId="{657E4F0D-AF98-1CAE-A952-D6FDDB158EF9}"/>
          </ac:picMkLst>
        </pc:picChg>
      </pc:sldChg>
      <pc:sldChg chg="modSp">
        <pc:chgData name="Ryan Maier" userId="S::rmaier@bocesmaars.org::86d7282d-a2ca-4070-b274-97cf0a07a698" providerId="AD" clId="Web-{2EBC329C-98D4-43AD-B3DB-DD06638ED8A0}" dt="2024-09-30T18:12:58.986" v="15" actId="1076"/>
        <pc:sldMkLst>
          <pc:docMk/>
          <pc:sldMk cId="2066596312" sldId="834"/>
        </pc:sldMkLst>
        <pc:spChg chg="mod">
          <ac:chgData name="Ryan Maier" userId="S::rmaier@bocesmaars.org::86d7282d-a2ca-4070-b274-97cf0a07a698" providerId="AD" clId="Web-{2EBC329C-98D4-43AD-B3DB-DD06638ED8A0}" dt="2024-09-30T18:12:58.986" v="15" actId="1076"/>
          <ac:spMkLst>
            <pc:docMk/>
            <pc:sldMk cId="2066596312" sldId="834"/>
            <ac:spMk id="6" creationId="{06F3003B-5A26-A552-6EEF-891C54499622}"/>
          </ac:spMkLst>
        </pc:spChg>
      </pc:sldChg>
      <pc:sldChg chg="modSp">
        <pc:chgData name="Ryan Maier" userId="S::rmaier@bocesmaars.org::86d7282d-a2ca-4070-b274-97cf0a07a698" providerId="AD" clId="Web-{2EBC329C-98D4-43AD-B3DB-DD06638ED8A0}" dt="2024-09-30T18:12:04.687" v="14" actId="20577"/>
        <pc:sldMkLst>
          <pc:docMk/>
          <pc:sldMk cId="2193631032" sldId="843"/>
        </pc:sldMkLst>
        <pc:spChg chg="mod">
          <ac:chgData name="Ryan Maier" userId="S::rmaier@bocesmaars.org::86d7282d-a2ca-4070-b274-97cf0a07a698" providerId="AD" clId="Web-{2EBC329C-98D4-43AD-B3DB-DD06638ED8A0}" dt="2024-09-30T18:11:44.264" v="12" actId="20577"/>
          <ac:spMkLst>
            <pc:docMk/>
            <pc:sldMk cId="2193631032" sldId="843"/>
            <ac:spMk id="10" creationId="{BF9B5531-1AAA-287A-3175-D791AB5E668A}"/>
          </ac:spMkLst>
        </pc:spChg>
        <pc:spChg chg="mod">
          <ac:chgData name="Ryan Maier" userId="S::rmaier@bocesmaars.org::86d7282d-a2ca-4070-b274-97cf0a07a698" providerId="AD" clId="Web-{2EBC329C-98D4-43AD-B3DB-DD06638ED8A0}" dt="2024-09-30T18:12:04.687" v="14" actId="20577"/>
          <ac:spMkLst>
            <pc:docMk/>
            <pc:sldMk cId="2193631032" sldId="843"/>
            <ac:spMk id="12" creationId="{2933E4ED-69D3-BE1B-92F6-75A93A05EF1E}"/>
          </ac:spMkLst>
        </pc:spChg>
      </pc:sldChg>
    </pc:docChg>
  </pc:docChgLst>
  <pc:docChgLst>
    <pc:chgData name="Mari-Ellen Maloney" userId="S::mmaloney@bocesmaars.org::f72d0205-3f19-4bd4-baea-dc60be18cfaf" providerId="AD" clId="Web-{494595A5-AD88-43DA-B0BF-F3D89E3622FE}"/>
    <pc:docChg chg="addSld delSld modSld modSection">
      <pc:chgData name="Mari-Ellen Maloney" userId="S::mmaloney@bocesmaars.org::f72d0205-3f19-4bd4-baea-dc60be18cfaf" providerId="AD" clId="Web-{494595A5-AD88-43DA-B0BF-F3D89E3622FE}" dt="2023-10-12T18:38:30.795" v="414" actId="20577"/>
      <pc:docMkLst>
        <pc:docMk/>
      </pc:docMkLst>
      <pc:sldChg chg="addSp modSp">
        <pc:chgData name="Mari-Ellen Maloney" userId="S::mmaloney@bocesmaars.org::f72d0205-3f19-4bd4-baea-dc60be18cfaf" providerId="AD" clId="Web-{494595A5-AD88-43DA-B0BF-F3D89E3622FE}" dt="2023-10-12T17:33:19.858" v="112" actId="14100"/>
        <pc:sldMkLst>
          <pc:docMk/>
          <pc:sldMk cId="3136300236" sldId="746"/>
        </pc:sldMkLst>
        <pc:spChg chg="add mod">
          <ac:chgData name="Mari-Ellen Maloney" userId="S::mmaloney@bocesmaars.org::f72d0205-3f19-4bd4-baea-dc60be18cfaf" providerId="AD" clId="Web-{494595A5-AD88-43DA-B0BF-F3D89E3622FE}" dt="2023-10-12T17:33:19.858" v="112" actId="14100"/>
          <ac:spMkLst>
            <pc:docMk/>
            <pc:sldMk cId="3136300236" sldId="746"/>
            <ac:spMk id="5" creationId="{B35B457D-5FD2-AED7-FE3E-CD8C63F413AC}"/>
          </ac:spMkLst>
        </pc:spChg>
        <pc:spChg chg="mod">
          <ac:chgData name="Mari-Ellen Maloney" userId="S::mmaloney@bocesmaars.org::f72d0205-3f19-4bd4-baea-dc60be18cfaf" providerId="AD" clId="Web-{494595A5-AD88-43DA-B0BF-F3D89E3622FE}" dt="2023-10-12T17:33:05.669" v="111" actId="14100"/>
          <ac:spMkLst>
            <pc:docMk/>
            <pc:sldMk cId="3136300236" sldId="746"/>
            <ac:spMk id="6" creationId="{9ACE5411-CFF8-0BCD-9834-C9E91D9BE125}"/>
          </ac:spMkLst>
        </pc:spChg>
      </pc:sldChg>
      <pc:sldChg chg="modSp">
        <pc:chgData name="Mari-Ellen Maloney" userId="S::mmaloney@bocesmaars.org::f72d0205-3f19-4bd4-baea-dc60be18cfaf" providerId="AD" clId="Web-{494595A5-AD88-43DA-B0BF-F3D89E3622FE}" dt="2023-10-12T18:01:58.953" v="206" actId="20577"/>
        <pc:sldMkLst>
          <pc:docMk/>
          <pc:sldMk cId="1640657741" sldId="748"/>
        </pc:sldMkLst>
        <pc:spChg chg="mod">
          <ac:chgData name="Mari-Ellen Maloney" userId="S::mmaloney@bocesmaars.org::f72d0205-3f19-4bd4-baea-dc60be18cfaf" providerId="AD" clId="Web-{494595A5-AD88-43DA-B0BF-F3D89E3622FE}" dt="2023-10-12T18:01:58.953" v="206" actId="20577"/>
          <ac:spMkLst>
            <pc:docMk/>
            <pc:sldMk cId="1640657741" sldId="748"/>
            <ac:spMk id="3" creationId="{94CFD516-9525-4DA2-9E5D-D3B8BC8C810F}"/>
          </ac:spMkLst>
        </pc:spChg>
      </pc:sldChg>
      <pc:sldChg chg="modSp">
        <pc:chgData name="Mari-Ellen Maloney" userId="S::mmaloney@bocesmaars.org::f72d0205-3f19-4bd4-baea-dc60be18cfaf" providerId="AD" clId="Web-{494595A5-AD88-43DA-B0BF-F3D89E3622FE}" dt="2023-10-12T18:37:48.105" v="413" actId="20577"/>
        <pc:sldMkLst>
          <pc:docMk/>
          <pc:sldMk cId="3735999996" sldId="749"/>
        </pc:sldMkLst>
        <pc:spChg chg="mod">
          <ac:chgData name="Mari-Ellen Maloney" userId="S::mmaloney@bocesmaars.org::f72d0205-3f19-4bd4-baea-dc60be18cfaf" providerId="AD" clId="Web-{494595A5-AD88-43DA-B0BF-F3D89E3622FE}" dt="2023-10-12T18:37:48.105" v="413" actId="20577"/>
          <ac:spMkLst>
            <pc:docMk/>
            <pc:sldMk cId="3735999996" sldId="749"/>
            <ac:spMk id="3" creationId="{FAA9EAE7-3FDD-4FC6-9B19-BB29F1A30E19}"/>
          </ac:spMkLst>
        </pc:spChg>
      </pc:sldChg>
      <pc:sldChg chg="del">
        <pc:chgData name="Mari-Ellen Maloney" userId="S::mmaloney@bocesmaars.org::f72d0205-3f19-4bd4-baea-dc60be18cfaf" providerId="AD" clId="Web-{494595A5-AD88-43DA-B0BF-F3D89E3622FE}" dt="2023-10-12T17:05:02.329" v="0"/>
        <pc:sldMkLst>
          <pc:docMk/>
          <pc:sldMk cId="3442467890" sldId="780"/>
        </pc:sldMkLst>
      </pc:sldChg>
      <pc:sldChg chg="modSp">
        <pc:chgData name="Mari-Ellen Maloney" userId="S::mmaloney@bocesmaars.org::f72d0205-3f19-4bd4-baea-dc60be18cfaf" providerId="AD" clId="Web-{494595A5-AD88-43DA-B0BF-F3D89E3622FE}" dt="2023-10-12T17:52:39.031" v="118" actId="14100"/>
        <pc:sldMkLst>
          <pc:docMk/>
          <pc:sldMk cId="2771439514" sldId="784"/>
        </pc:sldMkLst>
        <pc:spChg chg="mod">
          <ac:chgData name="Mari-Ellen Maloney" userId="S::mmaloney@bocesmaars.org::f72d0205-3f19-4bd4-baea-dc60be18cfaf" providerId="AD" clId="Web-{494595A5-AD88-43DA-B0BF-F3D89E3622FE}" dt="2023-10-12T17:52:39.031" v="118" actId="14100"/>
          <ac:spMkLst>
            <pc:docMk/>
            <pc:sldMk cId="2771439514" sldId="784"/>
            <ac:spMk id="2" creationId="{60DA3937-7A94-470A-8899-DC93552D0384}"/>
          </ac:spMkLst>
        </pc:spChg>
        <pc:spChg chg="mod ord">
          <ac:chgData name="Mari-Ellen Maloney" userId="S::mmaloney@bocesmaars.org::f72d0205-3f19-4bd4-baea-dc60be18cfaf" providerId="AD" clId="Web-{494595A5-AD88-43DA-B0BF-F3D89E3622FE}" dt="2023-10-12T17:51:59.952" v="116"/>
          <ac:spMkLst>
            <pc:docMk/>
            <pc:sldMk cId="2771439514" sldId="784"/>
            <ac:spMk id="9" creationId="{9A4E83B1-E230-E0E4-C49A-37B60EA9B2EB}"/>
          </ac:spMkLst>
        </pc:spChg>
        <pc:picChg chg="mod">
          <ac:chgData name="Mari-Ellen Maloney" userId="S::mmaloney@bocesmaars.org::f72d0205-3f19-4bd4-baea-dc60be18cfaf" providerId="AD" clId="Web-{494595A5-AD88-43DA-B0BF-F3D89E3622FE}" dt="2023-10-12T17:51:59.952" v="116"/>
          <ac:picMkLst>
            <pc:docMk/>
            <pc:sldMk cId="2771439514" sldId="784"/>
            <ac:picMk id="10" creationId="{E047666D-34CF-6920-89B3-3C4F57918F60}"/>
          </ac:picMkLst>
        </pc:picChg>
      </pc:sldChg>
      <pc:sldChg chg="modSp">
        <pc:chgData name="Mari-Ellen Maloney" userId="S::mmaloney@bocesmaars.org::f72d0205-3f19-4bd4-baea-dc60be18cfaf" providerId="AD" clId="Web-{494595A5-AD88-43DA-B0BF-F3D89E3622FE}" dt="2023-10-12T18:38:30.795" v="414" actId="20577"/>
        <pc:sldMkLst>
          <pc:docMk/>
          <pc:sldMk cId="3644928435" sldId="786"/>
        </pc:sldMkLst>
        <pc:spChg chg="mod">
          <ac:chgData name="Mari-Ellen Maloney" userId="S::mmaloney@bocesmaars.org::f72d0205-3f19-4bd4-baea-dc60be18cfaf" providerId="AD" clId="Web-{494595A5-AD88-43DA-B0BF-F3D89E3622FE}" dt="2023-10-12T18:38:30.795" v="414" actId="20577"/>
          <ac:spMkLst>
            <pc:docMk/>
            <pc:sldMk cId="3644928435" sldId="786"/>
            <ac:spMk id="2" creationId="{69288740-AF64-C48D-8A6F-BCD452899680}"/>
          </ac:spMkLst>
        </pc:spChg>
      </pc:sldChg>
      <pc:sldChg chg="modSp">
        <pc:chgData name="Mari-Ellen Maloney" userId="S::mmaloney@bocesmaars.org::f72d0205-3f19-4bd4-baea-dc60be18cfaf" providerId="AD" clId="Web-{494595A5-AD88-43DA-B0BF-F3D89E3622FE}" dt="2023-10-12T18:01:09.623" v="199" actId="1076"/>
        <pc:sldMkLst>
          <pc:docMk/>
          <pc:sldMk cId="2624026085" sldId="793"/>
        </pc:sldMkLst>
        <pc:spChg chg="mod">
          <ac:chgData name="Mari-Ellen Maloney" userId="S::mmaloney@bocesmaars.org::f72d0205-3f19-4bd4-baea-dc60be18cfaf" providerId="AD" clId="Web-{494595A5-AD88-43DA-B0BF-F3D89E3622FE}" dt="2023-10-12T18:01:03.201" v="198" actId="20577"/>
          <ac:spMkLst>
            <pc:docMk/>
            <pc:sldMk cId="2624026085" sldId="793"/>
            <ac:spMk id="3" creationId="{F454C08A-F986-7036-3074-59787ECB483C}"/>
          </ac:spMkLst>
        </pc:spChg>
        <pc:picChg chg="mod">
          <ac:chgData name="Mari-Ellen Maloney" userId="S::mmaloney@bocesmaars.org::f72d0205-3f19-4bd4-baea-dc60be18cfaf" providerId="AD" clId="Web-{494595A5-AD88-43DA-B0BF-F3D89E3622FE}" dt="2023-10-12T18:01:09.623" v="199" actId="1076"/>
          <ac:picMkLst>
            <pc:docMk/>
            <pc:sldMk cId="2624026085" sldId="793"/>
            <ac:picMk id="6" creationId="{E627273B-E418-725B-DE8C-4894C1F4D320}"/>
          </ac:picMkLst>
        </pc:picChg>
      </pc:sldChg>
      <pc:sldChg chg="addSp delSp modSp new">
        <pc:chgData name="Mari-Ellen Maloney" userId="S::mmaloney@bocesmaars.org::f72d0205-3f19-4bd4-baea-dc60be18cfaf" providerId="AD" clId="Web-{494595A5-AD88-43DA-B0BF-F3D89E3622FE}" dt="2023-10-12T17:32:22.386" v="110" actId="1076"/>
        <pc:sldMkLst>
          <pc:docMk/>
          <pc:sldMk cId="2344141029" sldId="816"/>
        </pc:sldMkLst>
        <pc:spChg chg="mod">
          <ac:chgData name="Mari-Ellen Maloney" userId="S::mmaloney@bocesmaars.org::f72d0205-3f19-4bd4-baea-dc60be18cfaf" providerId="AD" clId="Web-{494595A5-AD88-43DA-B0BF-F3D89E3622FE}" dt="2023-10-12T17:32:13.714" v="109" actId="14100"/>
          <ac:spMkLst>
            <pc:docMk/>
            <pc:sldMk cId="2344141029" sldId="816"/>
            <ac:spMk id="2" creationId="{F760E443-4899-663D-FC40-4A2391AAE595}"/>
          </ac:spMkLst>
        </pc:spChg>
        <pc:spChg chg="del mod">
          <ac:chgData name="Mari-Ellen Maloney" userId="S::mmaloney@bocesmaars.org::f72d0205-3f19-4bd4-baea-dc60be18cfaf" providerId="AD" clId="Web-{494595A5-AD88-43DA-B0BF-F3D89E3622FE}" dt="2023-10-12T17:24:11.088" v="96"/>
          <ac:spMkLst>
            <pc:docMk/>
            <pc:sldMk cId="2344141029" sldId="816"/>
            <ac:spMk id="3" creationId="{93F655BE-C236-5C0B-D21E-25779B6376A4}"/>
          </ac:spMkLst>
        </pc:spChg>
        <pc:spChg chg="mod ord">
          <ac:chgData name="Mari-Ellen Maloney" userId="S::mmaloney@bocesmaars.org::f72d0205-3f19-4bd4-baea-dc60be18cfaf" providerId="AD" clId="Web-{494595A5-AD88-43DA-B0BF-F3D89E3622FE}" dt="2023-10-12T17:30:37.898" v="102"/>
          <ac:spMkLst>
            <pc:docMk/>
            <pc:sldMk cId="2344141029" sldId="816"/>
            <ac:spMk id="4" creationId="{CDA69CD2-7515-B59A-431C-ECEE2AA2DD6B}"/>
          </ac:spMkLst>
        </pc:spChg>
        <pc:spChg chg="add del mod">
          <ac:chgData name="Mari-Ellen Maloney" userId="S::mmaloney@bocesmaars.org::f72d0205-3f19-4bd4-baea-dc60be18cfaf" providerId="AD" clId="Web-{494595A5-AD88-43DA-B0BF-F3D89E3622FE}" dt="2023-10-12T17:30:19.773" v="101"/>
          <ac:spMkLst>
            <pc:docMk/>
            <pc:sldMk cId="2344141029" sldId="816"/>
            <ac:spMk id="7" creationId="{D0409A89-EE9E-BC95-90BD-BB01516494E6}"/>
          </ac:spMkLst>
        </pc:spChg>
        <pc:picChg chg="add del mod ord">
          <ac:chgData name="Mari-Ellen Maloney" userId="S::mmaloney@bocesmaars.org::f72d0205-3f19-4bd4-baea-dc60be18cfaf" providerId="AD" clId="Web-{494595A5-AD88-43DA-B0BF-F3D89E3622FE}" dt="2023-10-12T17:24:30.589" v="99"/>
          <ac:picMkLst>
            <pc:docMk/>
            <pc:sldMk cId="2344141029" sldId="816"/>
            <ac:picMk id="5" creationId="{89329D1B-A3D9-9218-6AE9-291E54BDE0B6}"/>
          </ac:picMkLst>
        </pc:picChg>
        <pc:picChg chg="add mod ord">
          <ac:chgData name="Mari-Ellen Maloney" userId="S::mmaloney@bocesmaars.org::f72d0205-3f19-4bd4-baea-dc60be18cfaf" providerId="AD" clId="Web-{494595A5-AD88-43DA-B0BF-F3D89E3622FE}" dt="2023-10-12T17:32:22.386" v="110" actId="1076"/>
          <ac:picMkLst>
            <pc:docMk/>
            <pc:sldMk cId="2344141029" sldId="816"/>
            <ac:picMk id="8" creationId="{B6A46430-2CE5-C719-8CE5-218F6E688233}"/>
          </ac:picMkLst>
        </pc:picChg>
      </pc:sldChg>
    </pc:docChg>
  </pc:docChgLst>
  <pc:docChgLst>
    <pc:chgData name="Ryan Maier" userId="S::rmaier@monroe2boces.org::86d7282d-a2ca-4070-b274-97cf0a07a698" providerId="AD" clId="Web-{C4BB059F-D070-4C56-92B6-302A0B838B9C}"/>
    <pc:docChg chg="mod modSld modMainMaster setSldSz">
      <pc:chgData name="Ryan Maier" userId="S::rmaier@monroe2boces.org::86d7282d-a2ca-4070-b274-97cf0a07a698" providerId="AD" clId="Web-{C4BB059F-D070-4C56-92B6-302A0B838B9C}" dt="2022-10-04T15:45:24.514" v="101" actId="20577"/>
      <pc:docMkLst>
        <pc:docMk/>
      </pc:docMkLst>
      <pc:sldChg chg="modSp">
        <pc:chgData name="Ryan Maier" userId="S::rmaier@monroe2boces.org::86d7282d-a2ca-4070-b274-97cf0a07a698" providerId="AD" clId="Web-{C4BB059F-D070-4C56-92B6-302A0B838B9C}" dt="2022-10-04T15:35:37.030" v="0"/>
        <pc:sldMkLst>
          <pc:docMk/>
          <pc:sldMk cId="0" sldId="382"/>
        </pc:sldMkLst>
        <pc:spChg chg="mod">
          <ac:chgData name="Ryan Maier" userId="S::rmaier@monroe2boces.org::86d7282d-a2ca-4070-b274-97cf0a07a698" providerId="AD" clId="Web-{C4BB059F-D070-4C56-92B6-302A0B838B9C}" dt="2022-10-04T15:35:37.030" v="0"/>
          <ac:spMkLst>
            <pc:docMk/>
            <pc:sldMk cId="0" sldId="382"/>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0" sldId="382"/>
            <ac:spMk id="3" creationId="{00000000-0000-0000-0000-000000000000}"/>
          </ac:spMkLst>
        </pc:spChg>
        <pc:picChg chg="mod">
          <ac:chgData name="Ryan Maier" userId="S::rmaier@monroe2boces.org::86d7282d-a2ca-4070-b274-97cf0a07a698" providerId="AD" clId="Web-{C4BB059F-D070-4C56-92B6-302A0B838B9C}" dt="2022-10-04T15:35:37.030" v="0"/>
          <ac:picMkLst>
            <pc:docMk/>
            <pc:sldMk cId="0" sldId="382"/>
            <ac:picMk id="4" creationId="{00000000-0000-0000-0000-000000000000}"/>
          </ac:picMkLst>
        </pc:picChg>
      </pc:sldChg>
      <pc:sldChg chg="modSp">
        <pc:chgData name="Ryan Maier" userId="S::rmaier@monroe2boces.org::86d7282d-a2ca-4070-b274-97cf0a07a698" providerId="AD" clId="Web-{C4BB059F-D070-4C56-92B6-302A0B838B9C}" dt="2022-10-04T15:35:37.030" v="0"/>
        <pc:sldMkLst>
          <pc:docMk/>
          <pc:sldMk cId="0" sldId="383"/>
        </pc:sldMkLst>
        <pc:spChg chg="mod">
          <ac:chgData name="Ryan Maier" userId="S::rmaier@monroe2boces.org::86d7282d-a2ca-4070-b274-97cf0a07a698" providerId="AD" clId="Web-{C4BB059F-D070-4C56-92B6-302A0B838B9C}" dt="2022-10-04T15:35:37.030" v="0"/>
          <ac:spMkLst>
            <pc:docMk/>
            <pc:sldMk cId="0" sldId="383"/>
            <ac:spMk id="4" creationId="{00000000-0000-0000-0000-000000000000}"/>
          </ac:spMkLst>
        </pc:spChg>
        <pc:spChg chg="mod">
          <ac:chgData name="Ryan Maier" userId="S::rmaier@monroe2boces.org::86d7282d-a2ca-4070-b274-97cf0a07a698" providerId="AD" clId="Web-{C4BB059F-D070-4C56-92B6-302A0B838B9C}" dt="2022-10-04T15:35:37.030" v="0"/>
          <ac:spMkLst>
            <pc:docMk/>
            <pc:sldMk cId="0" sldId="383"/>
            <ac:spMk id="5" creationId="{00000000-0000-0000-0000-000000000000}"/>
          </ac:spMkLst>
        </pc:spChg>
        <pc:picChg chg="mod">
          <ac:chgData name="Ryan Maier" userId="S::rmaier@monroe2boces.org::86d7282d-a2ca-4070-b274-97cf0a07a698" providerId="AD" clId="Web-{C4BB059F-D070-4C56-92B6-302A0B838B9C}" dt="2022-10-04T15:35:37.030" v="0"/>
          <ac:picMkLst>
            <pc:docMk/>
            <pc:sldMk cId="0" sldId="383"/>
            <ac:picMk id="6" creationId="{00000000-0000-0000-0000-000000000000}"/>
          </ac:picMkLst>
        </pc:picChg>
      </pc:sldChg>
      <pc:sldChg chg="modSp">
        <pc:chgData name="Ryan Maier" userId="S::rmaier@monroe2boces.org::86d7282d-a2ca-4070-b274-97cf0a07a698" providerId="AD" clId="Web-{C4BB059F-D070-4C56-92B6-302A0B838B9C}" dt="2022-10-04T15:37:54.940" v="5" actId="14100"/>
        <pc:sldMkLst>
          <pc:docMk/>
          <pc:sldMk cId="1771562510" sldId="493"/>
        </pc:sldMkLst>
        <pc:spChg chg="mod">
          <ac:chgData name="Ryan Maier" userId="S::rmaier@monroe2boces.org::86d7282d-a2ca-4070-b274-97cf0a07a698" providerId="AD" clId="Web-{C4BB059F-D070-4C56-92B6-302A0B838B9C}" dt="2022-10-04T15:35:37.030" v="0"/>
          <ac:spMkLst>
            <pc:docMk/>
            <pc:sldMk cId="1771562510" sldId="493"/>
            <ac:spMk id="2" creationId="{00000000-0000-0000-0000-000000000000}"/>
          </ac:spMkLst>
        </pc:spChg>
        <pc:spChg chg="mod">
          <ac:chgData name="Ryan Maier" userId="S::rmaier@monroe2boces.org::86d7282d-a2ca-4070-b274-97cf0a07a698" providerId="AD" clId="Web-{C4BB059F-D070-4C56-92B6-302A0B838B9C}" dt="2022-10-04T15:37:54.940" v="5" actId="14100"/>
          <ac:spMkLst>
            <pc:docMk/>
            <pc:sldMk cId="1771562510" sldId="493"/>
            <ac:spMk id="3"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142986703" sldId="678"/>
        </pc:sldMkLst>
        <pc:spChg chg="mod">
          <ac:chgData name="Ryan Maier" userId="S::rmaier@monroe2boces.org::86d7282d-a2ca-4070-b274-97cf0a07a698" providerId="AD" clId="Web-{C4BB059F-D070-4C56-92B6-302A0B838B9C}" dt="2022-10-04T15:35:37.030" v="0"/>
          <ac:spMkLst>
            <pc:docMk/>
            <pc:sldMk cId="1142986703" sldId="678"/>
            <ac:spMk id="5"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475380004" sldId="680"/>
        </pc:sldMkLst>
        <pc:spChg chg="mod">
          <ac:chgData name="Ryan Maier" userId="S::rmaier@monroe2boces.org::86d7282d-a2ca-4070-b274-97cf0a07a698" providerId="AD" clId="Web-{C4BB059F-D070-4C56-92B6-302A0B838B9C}" dt="2022-10-04T15:35:37.030" v="0"/>
          <ac:spMkLst>
            <pc:docMk/>
            <pc:sldMk cId="475380004" sldId="680"/>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475380004" sldId="680"/>
            <ac:spMk id="4" creationId="{00000000-0000-0000-0000-000000000000}"/>
          </ac:spMkLst>
        </pc:spChg>
        <pc:picChg chg="mod">
          <ac:chgData name="Ryan Maier" userId="S::rmaier@monroe2boces.org::86d7282d-a2ca-4070-b274-97cf0a07a698" providerId="AD" clId="Web-{C4BB059F-D070-4C56-92B6-302A0B838B9C}" dt="2022-10-04T15:35:37.030" v="0"/>
          <ac:picMkLst>
            <pc:docMk/>
            <pc:sldMk cId="475380004" sldId="680"/>
            <ac:picMk id="5" creationId="{00000000-0000-0000-0000-000000000000}"/>
          </ac:picMkLst>
        </pc:picChg>
      </pc:sldChg>
      <pc:sldChg chg="modSp">
        <pc:chgData name="Ryan Maier" userId="S::rmaier@monroe2boces.org::86d7282d-a2ca-4070-b274-97cf0a07a698" providerId="AD" clId="Web-{C4BB059F-D070-4C56-92B6-302A0B838B9C}" dt="2022-10-04T15:35:37.030" v="0"/>
        <pc:sldMkLst>
          <pc:docMk/>
          <pc:sldMk cId="1319667800" sldId="683"/>
        </pc:sldMkLst>
        <pc:spChg chg="mod">
          <ac:chgData name="Ryan Maier" userId="S::rmaier@monroe2boces.org::86d7282d-a2ca-4070-b274-97cf0a07a698" providerId="AD" clId="Web-{C4BB059F-D070-4C56-92B6-302A0B838B9C}" dt="2022-10-04T15:35:37.030" v="0"/>
          <ac:spMkLst>
            <pc:docMk/>
            <pc:sldMk cId="1319667800" sldId="683"/>
            <ac:spMk id="5"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3454656355" sldId="684"/>
        </pc:sldMkLst>
        <pc:spChg chg="mod">
          <ac:chgData name="Ryan Maier" userId="S::rmaier@monroe2boces.org::86d7282d-a2ca-4070-b274-97cf0a07a698" providerId="AD" clId="Web-{C4BB059F-D070-4C56-92B6-302A0B838B9C}" dt="2022-10-04T15:35:37.030" v="0"/>
          <ac:spMkLst>
            <pc:docMk/>
            <pc:sldMk cId="3454656355" sldId="684"/>
            <ac:spMk id="5" creationId="{00000000-0000-0000-0000-000000000000}"/>
          </ac:spMkLst>
        </pc:spChg>
      </pc:sldChg>
      <pc:sldChg chg="modSp">
        <pc:chgData name="Ryan Maier" userId="S::rmaier@monroe2boces.org::86d7282d-a2ca-4070-b274-97cf0a07a698" providerId="AD" clId="Web-{C4BB059F-D070-4C56-92B6-302A0B838B9C}" dt="2022-10-04T15:36:03.906" v="1" actId="14100"/>
        <pc:sldMkLst>
          <pc:docMk/>
          <pc:sldMk cId="509220980" sldId="685"/>
        </pc:sldMkLst>
        <pc:spChg chg="mod">
          <ac:chgData name="Ryan Maier" userId="S::rmaier@monroe2boces.org::86d7282d-a2ca-4070-b274-97cf0a07a698" providerId="AD" clId="Web-{C4BB059F-D070-4C56-92B6-302A0B838B9C}" dt="2022-10-04T15:35:37.030" v="0"/>
          <ac:spMkLst>
            <pc:docMk/>
            <pc:sldMk cId="509220980" sldId="685"/>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509220980" sldId="685"/>
            <ac:spMk id="6" creationId="{00000000-0000-0000-0000-000000000000}"/>
          </ac:spMkLst>
        </pc:spChg>
        <pc:spChg chg="mod">
          <ac:chgData name="Ryan Maier" userId="S::rmaier@monroe2boces.org::86d7282d-a2ca-4070-b274-97cf0a07a698" providerId="AD" clId="Web-{C4BB059F-D070-4C56-92B6-302A0B838B9C}" dt="2022-10-04T15:36:03.906" v="1" actId="14100"/>
          <ac:spMkLst>
            <pc:docMk/>
            <pc:sldMk cId="509220980" sldId="685"/>
            <ac:spMk id="7" creationId="{00000000-0000-0000-0000-000000000000}"/>
          </ac:spMkLst>
        </pc:spChg>
      </pc:sldChg>
      <pc:sldChg chg="modSp">
        <pc:chgData name="Ryan Maier" userId="S::rmaier@monroe2boces.org::86d7282d-a2ca-4070-b274-97cf0a07a698" providerId="AD" clId="Web-{C4BB059F-D070-4C56-92B6-302A0B838B9C}" dt="2022-10-04T15:36:11.219" v="2" actId="14100"/>
        <pc:sldMkLst>
          <pc:docMk/>
          <pc:sldMk cId="2894486974" sldId="686"/>
        </pc:sldMkLst>
        <pc:spChg chg="mod">
          <ac:chgData name="Ryan Maier" userId="S::rmaier@monroe2boces.org::86d7282d-a2ca-4070-b274-97cf0a07a698" providerId="AD" clId="Web-{C4BB059F-D070-4C56-92B6-302A0B838B9C}" dt="2022-10-04T15:35:37.030" v="0"/>
          <ac:spMkLst>
            <pc:docMk/>
            <pc:sldMk cId="2894486974" sldId="686"/>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894486974" sldId="686"/>
            <ac:spMk id="6" creationId="{00000000-0000-0000-0000-000000000000}"/>
          </ac:spMkLst>
        </pc:spChg>
        <pc:spChg chg="mod">
          <ac:chgData name="Ryan Maier" userId="S::rmaier@monroe2boces.org::86d7282d-a2ca-4070-b274-97cf0a07a698" providerId="AD" clId="Web-{C4BB059F-D070-4C56-92B6-302A0B838B9C}" dt="2022-10-04T15:36:11.219" v="2" actId="14100"/>
          <ac:spMkLst>
            <pc:docMk/>
            <pc:sldMk cId="2894486974" sldId="686"/>
            <ac:spMk id="7" creationId="{00000000-0000-0000-0000-000000000000}"/>
          </ac:spMkLst>
        </pc:spChg>
      </pc:sldChg>
      <pc:sldChg chg="modSp">
        <pc:chgData name="Ryan Maier" userId="S::rmaier@monroe2boces.org::86d7282d-a2ca-4070-b274-97cf0a07a698" providerId="AD" clId="Web-{C4BB059F-D070-4C56-92B6-302A0B838B9C}" dt="2022-10-04T15:36:19.594" v="3" actId="14100"/>
        <pc:sldMkLst>
          <pc:docMk/>
          <pc:sldMk cId="2651979541" sldId="687"/>
        </pc:sldMkLst>
        <pc:spChg chg="mod">
          <ac:chgData name="Ryan Maier" userId="S::rmaier@monroe2boces.org::86d7282d-a2ca-4070-b274-97cf0a07a698" providerId="AD" clId="Web-{C4BB059F-D070-4C56-92B6-302A0B838B9C}" dt="2022-10-04T15:35:37.030" v="0"/>
          <ac:spMkLst>
            <pc:docMk/>
            <pc:sldMk cId="2651979541" sldId="687"/>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651979541" sldId="687"/>
            <ac:spMk id="6" creationId="{00000000-0000-0000-0000-000000000000}"/>
          </ac:spMkLst>
        </pc:spChg>
        <pc:spChg chg="mod">
          <ac:chgData name="Ryan Maier" userId="S::rmaier@monroe2boces.org::86d7282d-a2ca-4070-b274-97cf0a07a698" providerId="AD" clId="Web-{C4BB059F-D070-4C56-92B6-302A0B838B9C}" dt="2022-10-04T15:36:19.594" v="3" actId="14100"/>
          <ac:spMkLst>
            <pc:docMk/>
            <pc:sldMk cId="2651979541" sldId="687"/>
            <ac:spMk id="7"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4275683728" sldId="693"/>
        </pc:sldMkLst>
        <pc:spChg chg="mod">
          <ac:chgData name="Ryan Maier" userId="S::rmaier@monroe2boces.org::86d7282d-a2ca-4070-b274-97cf0a07a698" providerId="AD" clId="Web-{C4BB059F-D070-4C56-92B6-302A0B838B9C}" dt="2022-10-04T15:35:37.030" v="0"/>
          <ac:spMkLst>
            <pc:docMk/>
            <pc:sldMk cId="4275683728" sldId="693"/>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4275683728" sldId="693"/>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2339065194" sldId="698"/>
        </pc:sldMkLst>
        <pc:spChg chg="mod">
          <ac:chgData name="Ryan Maier" userId="S::rmaier@monroe2boces.org::86d7282d-a2ca-4070-b274-97cf0a07a698" providerId="AD" clId="Web-{C4BB059F-D070-4C56-92B6-302A0B838B9C}" dt="2022-10-04T15:35:37.030" v="0"/>
          <ac:spMkLst>
            <pc:docMk/>
            <pc:sldMk cId="2339065194" sldId="698"/>
            <ac:spMk id="5" creationId="{00000000-0000-0000-0000-000000000000}"/>
          </ac:spMkLst>
        </pc:spChg>
      </pc:sldChg>
      <pc:sldChg chg="modSp">
        <pc:chgData name="Ryan Maier" userId="S::rmaier@monroe2boces.org::86d7282d-a2ca-4070-b274-97cf0a07a698" providerId="AD" clId="Web-{C4BB059F-D070-4C56-92B6-302A0B838B9C}" dt="2022-10-04T15:38:05.269" v="6" actId="14100"/>
        <pc:sldMkLst>
          <pc:docMk/>
          <pc:sldMk cId="3672237111" sldId="699"/>
        </pc:sldMkLst>
        <pc:spChg chg="mod">
          <ac:chgData name="Ryan Maier" userId="S::rmaier@monroe2boces.org::86d7282d-a2ca-4070-b274-97cf0a07a698" providerId="AD" clId="Web-{C4BB059F-D070-4C56-92B6-302A0B838B9C}" dt="2022-10-04T15:35:37.030" v="0"/>
          <ac:spMkLst>
            <pc:docMk/>
            <pc:sldMk cId="3672237111" sldId="699"/>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3672237111" sldId="699"/>
            <ac:spMk id="6" creationId="{00000000-0000-0000-0000-000000000000}"/>
          </ac:spMkLst>
        </pc:spChg>
        <pc:spChg chg="mod">
          <ac:chgData name="Ryan Maier" userId="S::rmaier@monroe2boces.org::86d7282d-a2ca-4070-b274-97cf0a07a698" providerId="AD" clId="Web-{C4BB059F-D070-4C56-92B6-302A0B838B9C}" dt="2022-10-04T15:38:05.269" v="6" actId="14100"/>
          <ac:spMkLst>
            <pc:docMk/>
            <pc:sldMk cId="3672237111" sldId="699"/>
            <ac:spMk id="7" creationId="{00000000-0000-0000-0000-000000000000}"/>
          </ac:spMkLst>
        </pc:spChg>
      </pc:sldChg>
      <pc:sldChg chg="modSp">
        <pc:chgData name="Ryan Maier" userId="S::rmaier@monroe2boces.org::86d7282d-a2ca-4070-b274-97cf0a07a698" providerId="AD" clId="Web-{C4BB059F-D070-4C56-92B6-302A0B838B9C}" dt="2022-10-04T15:38:13.925" v="8" actId="1076"/>
        <pc:sldMkLst>
          <pc:docMk/>
          <pc:sldMk cId="2576249577" sldId="700"/>
        </pc:sldMkLst>
        <pc:spChg chg="mod">
          <ac:chgData name="Ryan Maier" userId="S::rmaier@monroe2boces.org::86d7282d-a2ca-4070-b274-97cf0a07a698" providerId="AD" clId="Web-{C4BB059F-D070-4C56-92B6-302A0B838B9C}" dt="2022-10-04T15:35:37.030" v="0"/>
          <ac:spMkLst>
            <pc:docMk/>
            <pc:sldMk cId="2576249577" sldId="700"/>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576249577" sldId="700"/>
            <ac:spMk id="6" creationId="{00000000-0000-0000-0000-000000000000}"/>
          </ac:spMkLst>
        </pc:spChg>
        <pc:spChg chg="mod">
          <ac:chgData name="Ryan Maier" userId="S::rmaier@monroe2boces.org::86d7282d-a2ca-4070-b274-97cf0a07a698" providerId="AD" clId="Web-{C4BB059F-D070-4C56-92B6-302A0B838B9C}" dt="2022-10-04T15:38:11.425" v="7" actId="14100"/>
          <ac:spMkLst>
            <pc:docMk/>
            <pc:sldMk cId="2576249577" sldId="700"/>
            <ac:spMk id="7" creationId="{00000000-0000-0000-0000-000000000000}"/>
          </ac:spMkLst>
        </pc:spChg>
        <pc:picChg chg="mod">
          <ac:chgData name="Ryan Maier" userId="S::rmaier@monroe2boces.org::86d7282d-a2ca-4070-b274-97cf0a07a698" providerId="AD" clId="Web-{C4BB059F-D070-4C56-92B6-302A0B838B9C}" dt="2022-10-04T15:38:13.925" v="8" actId="1076"/>
          <ac:picMkLst>
            <pc:docMk/>
            <pc:sldMk cId="2576249577" sldId="700"/>
            <ac:picMk id="10" creationId="{00000000-0000-0000-0000-000000000000}"/>
          </ac:picMkLst>
        </pc:picChg>
      </pc:sldChg>
      <pc:sldChg chg="modSp">
        <pc:chgData name="Ryan Maier" userId="S::rmaier@monroe2boces.org::86d7282d-a2ca-4070-b274-97cf0a07a698" providerId="AD" clId="Web-{C4BB059F-D070-4C56-92B6-302A0B838B9C}" dt="2022-10-04T15:38:17.550" v="9" actId="14100"/>
        <pc:sldMkLst>
          <pc:docMk/>
          <pc:sldMk cId="863572420" sldId="701"/>
        </pc:sldMkLst>
        <pc:spChg chg="mod">
          <ac:chgData name="Ryan Maier" userId="S::rmaier@monroe2boces.org::86d7282d-a2ca-4070-b274-97cf0a07a698" providerId="AD" clId="Web-{C4BB059F-D070-4C56-92B6-302A0B838B9C}" dt="2022-10-04T15:35:37.030" v="0"/>
          <ac:spMkLst>
            <pc:docMk/>
            <pc:sldMk cId="863572420" sldId="701"/>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863572420" sldId="701"/>
            <ac:spMk id="6" creationId="{00000000-0000-0000-0000-000000000000}"/>
          </ac:spMkLst>
        </pc:spChg>
        <pc:spChg chg="mod">
          <ac:chgData name="Ryan Maier" userId="S::rmaier@monroe2boces.org::86d7282d-a2ca-4070-b274-97cf0a07a698" providerId="AD" clId="Web-{C4BB059F-D070-4C56-92B6-302A0B838B9C}" dt="2022-10-04T15:38:17.550" v="9" actId="14100"/>
          <ac:spMkLst>
            <pc:docMk/>
            <pc:sldMk cId="863572420" sldId="701"/>
            <ac:spMk id="7"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2215041359" sldId="702"/>
        </pc:sldMkLst>
        <pc:spChg chg="mod">
          <ac:chgData name="Ryan Maier" userId="S::rmaier@monroe2boces.org::86d7282d-a2ca-4070-b274-97cf0a07a698" providerId="AD" clId="Web-{C4BB059F-D070-4C56-92B6-302A0B838B9C}" dt="2022-10-04T15:35:37.030" v="0"/>
          <ac:spMkLst>
            <pc:docMk/>
            <pc:sldMk cId="2215041359" sldId="702"/>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215041359" sldId="702"/>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645055642" sldId="703"/>
        </pc:sldMkLst>
        <pc:spChg chg="mod">
          <ac:chgData name="Ryan Maier" userId="S::rmaier@monroe2boces.org::86d7282d-a2ca-4070-b274-97cf0a07a698" providerId="AD" clId="Web-{C4BB059F-D070-4C56-92B6-302A0B838B9C}" dt="2022-10-04T15:35:37.030" v="0"/>
          <ac:spMkLst>
            <pc:docMk/>
            <pc:sldMk cId="1645055642" sldId="703"/>
            <ac:spMk id="4"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880848207" sldId="704"/>
        </pc:sldMkLst>
        <pc:spChg chg="mod">
          <ac:chgData name="Ryan Maier" userId="S::rmaier@monroe2boces.org::86d7282d-a2ca-4070-b274-97cf0a07a698" providerId="AD" clId="Web-{C4BB059F-D070-4C56-92B6-302A0B838B9C}" dt="2022-10-04T15:35:37.030" v="0"/>
          <ac:spMkLst>
            <pc:docMk/>
            <pc:sldMk cId="880848207" sldId="704"/>
            <ac:spMk id="4"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168634155" sldId="720"/>
        </pc:sldMkLst>
        <pc:spChg chg="mod">
          <ac:chgData name="Ryan Maier" userId="S::rmaier@monroe2boces.org::86d7282d-a2ca-4070-b274-97cf0a07a698" providerId="AD" clId="Web-{C4BB059F-D070-4C56-92B6-302A0B838B9C}" dt="2022-10-04T15:35:37.030" v="0"/>
          <ac:spMkLst>
            <pc:docMk/>
            <pc:sldMk cId="1168634155" sldId="720"/>
            <ac:spMk id="5"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805680494" sldId="723"/>
        </pc:sldMkLst>
        <pc:spChg chg="mod">
          <ac:chgData name="Ryan Maier" userId="S::rmaier@monroe2boces.org::86d7282d-a2ca-4070-b274-97cf0a07a698" providerId="AD" clId="Web-{C4BB059F-D070-4C56-92B6-302A0B838B9C}" dt="2022-10-04T15:35:37.030" v="0"/>
          <ac:spMkLst>
            <pc:docMk/>
            <pc:sldMk cId="805680494" sldId="723"/>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805680494" sldId="723"/>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2923766469" sldId="724"/>
        </pc:sldMkLst>
        <pc:spChg chg="mod">
          <ac:chgData name="Ryan Maier" userId="S::rmaier@monroe2boces.org::86d7282d-a2ca-4070-b274-97cf0a07a698" providerId="AD" clId="Web-{C4BB059F-D070-4C56-92B6-302A0B838B9C}" dt="2022-10-04T15:35:37.030" v="0"/>
          <ac:spMkLst>
            <pc:docMk/>
            <pc:sldMk cId="2923766469" sldId="724"/>
            <ac:spMk id="5" creationId="{00000000-0000-0000-0000-000000000000}"/>
          </ac:spMkLst>
        </pc:spChg>
      </pc:sldChg>
      <pc:sldChg chg="modSp">
        <pc:chgData name="Ryan Maier" userId="S::rmaier@monroe2boces.org::86d7282d-a2ca-4070-b274-97cf0a07a698" providerId="AD" clId="Web-{C4BB059F-D070-4C56-92B6-302A0B838B9C}" dt="2022-10-04T15:38:36.097" v="10" actId="14100"/>
        <pc:sldMkLst>
          <pc:docMk/>
          <pc:sldMk cId="2000913943" sldId="727"/>
        </pc:sldMkLst>
        <pc:spChg chg="mod">
          <ac:chgData name="Ryan Maier" userId="S::rmaier@monroe2boces.org::86d7282d-a2ca-4070-b274-97cf0a07a698" providerId="AD" clId="Web-{C4BB059F-D070-4C56-92B6-302A0B838B9C}" dt="2022-10-04T15:38:36.097" v="10" actId="14100"/>
          <ac:spMkLst>
            <pc:docMk/>
            <pc:sldMk cId="2000913943" sldId="727"/>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2000913943" sldId="727"/>
            <ac:spMk id="5"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3071675525" sldId="731"/>
        </pc:sldMkLst>
        <pc:spChg chg="mod">
          <ac:chgData name="Ryan Maier" userId="S::rmaier@monroe2boces.org::86d7282d-a2ca-4070-b274-97cf0a07a698" providerId="AD" clId="Web-{C4BB059F-D070-4C56-92B6-302A0B838B9C}" dt="2022-10-04T15:35:37.030" v="0"/>
          <ac:spMkLst>
            <pc:docMk/>
            <pc:sldMk cId="3071675525" sldId="731"/>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3071675525" sldId="731"/>
            <ac:spMk id="7" creationId="{00000000-0000-0000-0000-000000000000}"/>
          </ac:spMkLst>
        </pc:spChg>
      </pc:sldChg>
      <pc:sldChg chg="modSp">
        <pc:chgData name="Ryan Maier" userId="S::rmaier@monroe2boces.org::86d7282d-a2ca-4070-b274-97cf0a07a698" providerId="AD" clId="Web-{C4BB059F-D070-4C56-92B6-302A0B838B9C}" dt="2022-10-04T15:38:40.379" v="11" actId="14100"/>
        <pc:sldMkLst>
          <pc:docMk/>
          <pc:sldMk cId="72115219" sldId="732"/>
        </pc:sldMkLst>
        <pc:spChg chg="mod">
          <ac:chgData name="Ryan Maier" userId="S::rmaier@monroe2boces.org::86d7282d-a2ca-4070-b274-97cf0a07a698" providerId="AD" clId="Web-{C4BB059F-D070-4C56-92B6-302A0B838B9C}" dt="2022-10-04T15:35:37.030" v="0"/>
          <ac:spMkLst>
            <pc:docMk/>
            <pc:sldMk cId="72115219" sldId="732"/>
            <ac:spMk id="5" creationId="{00000000-0000-0000-0000-000000000000}"/>
          </ac:spMkLst>
        </pc:spChg>
        <pc:spChg chg="mod">
          <ac:chgData name="Ryan Maier" userId="S::rmaier@monroe2boces.org::86d7282d-a2ca-4070-b274-97cf0a07a698" providerId="AD" clId="Web-{C4BB059F-D070-4C56-92B6-302A0B838B9C}" dt="2022-10-04T15:38:40.379" v="11" actId="14100"/>
          <ac:spMkLst>
            <pc:docMk/>
            <pc:sldMk cId="72115219" sldId="732"/>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3311754423" sldId="733"/>
        </pc:sldMkLst>
        <pc:spChg chg="mod">
          <ac:chgData name="Ryan Maier" userId="S::rmaier@monroe2boces.org::86d7282d-a2ca-4070-b274-97cf0a07a698" providerId="AD" clId="Web-{C4BB059F-D070-4C56-92B6-302A0B838B9C}" dt="2022-10-04T15:35:37.030" v="0"/>
          <ac:spMkLst>
            <pc:docMk/>
            <pc:sldMk cId="3311754423" sldId="733"/>
            <ac:spMk id="2" creationId="{B9105900-8636-4553-96A2-FDA2FAC72F67}"/>
          </ac:spMkLst>
        </pc:spChg>
        <pc:spChg chg="mod">
          <ac:chgData name="Ryan Maier" userId="S::rmaier@monroe2boces.org::86d7282d-a2ca-4070-b274-97cf0a07a698" providerId="AD" clId="Web-{C4BB059F-D070-4C56-92B6-302A0B838B9C}" dt="2022-10-04T15:35:37.030" v="0"/>
          <ac:spMkLst>
            <pc:docMk/>
            <pc:sldMk cId="3311754423" sldId="733"/>
            <ac:spMk id="3" creationId="{34D0DA15-65E9-4B3B-A3B7-9A08B76C4B17}"/>
          </ac:spMkLst>
        </pc:spChg>
      </pc:sldChg>
      <pc:sldChg chg="modSp">
        <pc:chgData name="Ryan Maier" userId="S::rmaier@monroe2boces.org::86d7282d-a2ca-4070-b274-97cf0a07a698" providerId="AD" clId="Web-{C4BB059F-D070-4C56-92B6-302A0B838B9C}" dt="2022-10-04T15:35:37.030" v="0"/>
        <pc:sldMkLst>
          <pc:docMk/>
          <pc:sldMk cId="2068963062" sldId="734"/>
        </pc:sldMkLst>
        <pc:spChg chg="mod">
          <ac:chgData name="Ryan Maier" userId="S::rmaier@monroe2boces.org::86d7282d-a2ca-4070-b274-97cf0a07a698" providerId="AD" clId="Web-{C4BB059F-D070-4C56-92B6-302A0B838B9C}" dt="2022-10-04T15:35:37.030" v="0"/>
          <ac:spMkLst>
            <pc:docMk/>
            <pc:sldMk cId="2068963062" sldId="734"/>
            <ac:spMk id="7" creationId="{EED59244-4F5D-48F9-939C-40CD5395A8A9}"/>
          </ac:spMkLst>
        </pc:spChg>
        <pc:picChg chg="mod">
          <ac:chgData name="Ryan Maier" userId="S::rmaier@monroe2boces.org::86d7282d-a2ca-4070-b274-97cf0a07a698" providerId="AD" clId="Web-{C4BB059F-D070-4C56-92B6-302A0B838B9C}" dt="2022-10-04T15:35:37.030" v="0"/>
          <ac:picMkLst>
            <pc:docMk/>
            <pc:sldMk cId="2068963062" sldId="734"/>
            <ac:picMk id="10" creationId="{9E92A12B-6F20-42AD-B5A0-A09342BFD17D}"/>
          </ac:picMkLst>
        </pc:picChg>
      </pc:sldChg>
      <pc:sldChg chg="modSp">
        <pc:chgData name="Ryan Maier" userId="S::rmaier@monroe2boces.org::86d7282d-a2ca-4070-b274-97cf0a07a698" providerId="AD" clId="Web-{C4BB059F-D070-4C56-92B6-302A0B838B9C}" dt="2022-10-04T15:35:37.030" v="0"/>
        <pc:sldMkLst>
          <pc:docMk/>
          <pc:sldMk cId="1105845219" sldId="735"/>
        </pc:sldMkLst>
        <pc:spChg chg="mod">
          <ac:chgData name="Ryan Maier" userId="S::rmaier@monroe2boces.org::86d7282d-a2ca-4070-b274-97cf0a07a698" providerId="AD" clId="Web-{C4BB059F-D070-4C56-92B6-302A0B838B9C}" dt="2022-10-04T15:35:37.030" v="0"/>
          <ac:spMkLst>
            <pc:docMk/>
            <pc:sldMk cId="1105845219" sldId="735"/>
            <ac:spMk id="2" creationId="{55E841A6-1AE8-46B9-844A-F82E8470A8AA}"/>
          </ac:spMkLst>
        </pc:spChg>
        <pc:spChg chg="mod">
          <ac:chgData name="Ryan Maier" userId="S::rmaier@monroe2boces.org::86d7282d-a2ca-4070-b274-97cf0a07a698" providerId="AD" clId="Web-{C4BB059F-D070-4C56-92B6-302A0B838B9C}" dt="2022-10-04T15:35:37.030" v="0"/>
          <ac:spMkLst>
            <pc:docMk/>
            <pc:sldMk cId="1105845219" sldId="735"/>
            <ac:spMk id="13" creationId="{E03D1C92-72D0-4FF7-94F8-92EA0AD447BE}"/>
          </ac:spMkLst>
        </pc:spChg>
        <pc:picChg chg="mod">
          <ac:chgData name="Ryan Maier" userId="S::rmaier@monroe2boces.org::86d7282d-a2ca-4070-b274-97cf0a07a698" providerId="AD" clId="Web-{C4BB059F-D070-4C56-92B6-302A0B838B9C}" dt="2022-10-04T15:35:37.030" v="0"/>
          <ac:picMkLst>
            <pc:docMk/>
            <pc:sldMk cId="1105845219" sldId="735"/>
            <ac:picMk id="8" creationId="{F43B26B2-3876-4F9C-8A2E-D9670C55E7BF}"/>
          </ac:picMkLst>
        </pc:picChg>
      </pc:sldChg>
      <pc:sldChg chg="modSp">
        <pc:chgData name="Ryan Maier" userId="S::rmaier@monroe2boces.org::86d7282d-a2ca-4070-b274-97cf0a07a698" providerId="AD" clId="Web-{C4BB059F-D070-4C56-92B6-302A0B838B9C}" dt="2022-10-04T15:35:37.030" v="0"/>
        <pc:sldMkLst>
          <pc:docMk/>
          <pc:sldMk cId="3048802014" sldId="736"/>
        </pc:sldMkLst>
        <pc:spChg chg="mod">
          <ac:chgData name="Ryan Maier" userId="S::rmaier@monroe2boces.org::86d7282d-a2ca-4070-b274-97cf0a07a698" providerId="AD" clId="Web-{C4BB059F-D070-4C56-92B6-302A0B838B9C}" dt="2022-10-04T15:35:37.030" v="0"/>
          <ac:spMkLst>
            <pc:docMk/>
            <pc:sldMk cId="3048802014" sldId="736"/>
            <ac:spMk id="2" creationId="{779AADEE-4BDC-4EC3-B6A8-9584C2DCFC99}"/>
          </ac:spMkLst>
        </pc:spChg>
        <pc:spChg chg="mod">
          <ac:chgData name="Ryan Maier" userId="S::rmaier@monroe2boces.org::86d7282d-a2ca-4070-b274-97cf0a07a698" providerId="AD" clId="Web-{C4BB059F-D070-4C56-92B6-302A0B838B9C}" dt="2022-10-04T15:35:37.030" v="0"/>
          <ac:spMkLst>
            <pc:docMk/>
            <pc:sldMk cId="3048802014" sldId="736"/>
            <ac:spMk id="9" creationId="{6108D31F-1676-407E-80E3-FDF990EE35D5}"/>
          </ac:spMkLst>
        </pc:spChg>
        <pc:picChg chg="mod">
          <ac:chgData name="Ryan Maier" userId="S::rmaier@monroe2boces.org::86d7282d-a2ca-4070-b274-97cf0a07a698" providerId="AD" clId="Web-{C4BB059F-D070-4C56-92B6-302A0B838B9C}" dt="2022-10-04T15:35:37.030" v="0"/>
          <ac:picMkLst>
            <pc:docMk/>
            <pc:sldMk cId="3048802014" sldId="736"/>
            <ac:picMk id="8" creationId="{3D4C64EF-C894-43CA-AC9E-55BE9DC1273B}"/>
          </ac:picMkLst>
        </pc:picChg>
      </pc:sldChg>
      <pc:sldChg chg="modSp">
        <pc:chgData name="Ryan Maier" userId="S::rmaier@monroe2boces.org::86d7282d-a2ca-4070-b274-97cf0a07a698" providerId="AD" clId="Web-{C4BB059F-D070-4C56-92B6-302A0B838B9C}" dt="2022-10-04T15:35:37.030" v="0"/>
        <pc:sldMkLst>
          <pc:docMk/>
          <pc:sldMk cId="1339188052" sldId="737"/>
        </pc:sldMkLst>
        <pc:spChg chg="mod">
          <ac:chgData name="Ryan Maier" userId="S::rmaier@monroe2boces.org::86d7282d-a2ca-4070-b274-97cf0a07a698" providerId="AD" clId="Web-{C4BB059F-D070-4C56-92B6-302A0B838B9C}" dt="2022-10-04T15:35:37.030" v="0"/>
          <ac:spMkLst>
            <pc:docMk/>
            <pc:sldMk cId="1339188052" sldId="737"/>
            <ac:spMk id="2" creationId="{5E7FA549-FB04-4B62-8505-158FEDADB688}"/>
          </ac:spMkLst>
        </pc:spChg>
        <pc:spChg chg="mod">
          <ac:chgData name="Ryan Maier" userId="S::rmaier@monroe2boces.org::86d7282d-a2ca-4070-b274-97cf0a07a698" providerId="AD" clId="Web-{C4BB059F-D070-4C56-92B6-302A0B838B9C}" dt="2022-10-04T15:35:37.030" v="0"/>
          <ac:spMkLst>
            <pc:docMk/>
            <pc:sldMk cId="1339188052" sldId="737"/>
            <ac:spMk id="4" creationId="{6B95F946-05D4-493A-82E7-CE8FE579E5E5}"/>
          </ac:spMkLst>
        </pc:spChg>
        <pc:picChg chg="mod">
          <ac:chgData name="Ryan Maier" userId="S::rmaier@monroe2boces.org::86d7282d-a2ca-4070-b274-97cf0a07a698" providerId="AD" clId="Web-{C4BB059F-D070-4C56-92B6-302A0B838B9C}" dt="2022-10-04T15:35:37.030" v="0"/>
          <ac:picMkLst>
            <pc:docMk/>
            <pc:sldMk cId="1339188052" sldId="737"/>
            <ac:picMk id="8" creationId="{484BEC76-FE9A-43AB-9F57-A9F972339222}"/>
          </ac:picMkLst>
        </pc:picChg>
      </pc:sldChg>
      <pc:sldChg chg="modSp">
        <pc:chgData name="Ryan Maier" userId="S::rmaier@monroe2boces.org::86d7282d-a2ca-4070-b274-97cf0a07a698" providerId="AD" clId="Web-{C4BB059F-D070-4C56-92B6-302A0B838B9C}" dt="2022-10-04T15:35:37.030" v="0"/>
        <pc:sldMkLst>
          <pc:docMk/>
          <pc:sldMk cId="745645642" sldId="738"/>
        </pc:sldMkLst>
        <pc:spChg chg="mod">
          <ac:chgData name="Ryan Maier" userId="S::rmaier@monroe2boces.org::86d7282d-a2ca-4070-b274-97cf0a07a698" providerId="AD" clId="Web-{C4BB059F-D070-4C56-92B6-302A0B838B9C}" dt="2022-10-04T15:35:37.030" v="0"/>
          <ac:spMkLst>
            <pc:docMk/>
            <pc:sldMk cId="745645642" sldId="738"/>
            <ac:spMk id="2" creationId="{9A9CB09D-04AF-465B-8BC3-53DDAB1B978D}"/>
          </ac:spMkLst>
        </pc:spChg>
        <pc:picChg chg="mod">
          <ac:chgData name="Ryan Maier" userId="S::rmaier@monroe2boces.org::86d7282d-a2ca-4070-b274-97cf0a07a698" providerId="AD" clId="Web-{C4BB059F-D070-4C56-92B6-302A0B838B9C}" dt="2022-10-04T15:35:37.030" v="0"/>
          <ac:picMkLst>
            <pc:docMk/>
            <pc:sldMk cId="745645642" sldId="738"/>
            <ac:picMk id="1026" creationId="{3DCC5D55-51DB-49E5-A988-4931501A9EE4}"/>
          </ac:picMkLst>
        </pc:picChg>
      </pc:sldChg>
      <pc:sldChg chg="modSp">
        <pc:chgData name="Ryan Maier" userId="S::rmaier@monroe2boces.org::86d7282d-a2ca-4070-b274-97cf0a07a698" providerId="AD" clId="Web-{C4BB059F-D070-4C56-92B6-302A0B838B9C}" dt="2022-10-04T15:35:37.030" v="0"/>
        <pc:sldMkLst>
          <pc:docMk/>
          <pc:sldMk cId="3899853363" sldId="740"/>
        </pc:sldMkLst>
        <pc:spChg chg="mod">
          <ac:chgData name="Ryan Maier" userId="S::rmaier@monroe2boces.org::86d7282d-a2ca-4070-b274-97cf0a07a698" providerId="AD" clId="Web-{C4BB059F-D070-4C56-92B6-302A0B838B9C}" dt="2022-10-04T15:35:37.030" v="0"/>
          <ac:spMkLst>
            <pc:docMk/>
            <pc:sldMk cId="3899853363" sldId="740"/>
            <ac:spMk id="2" creationId="{38CCCFAD-F58C-4493-8DF4-FEEBA5159D9E}"/>
          </ac:spMkLst>
        </pc:spChg>
        <pc:spChg chg="mod">
          <ac:chgData name="Ryan Maier" userId="S::rmaier@monroe2boces.org::86d7282d-a2ca-4070-b274-97cf0a07a698" providerId="AD" clId="Web-{C4BB059F-D070-4C56-92B6-302A0B838B9C}" dt="2022-10-04T15:35:37.030" v="0"/>
          <ac:spMkLst>
            <pc:docMk/>
            <pc:sldMk cId="3899853363" sldId="740"/>
            <ac:spMk id="7" creationId="{77ECAEF7-A676-45E1-BA6D-4B10491BA762}"/>
          </ac:spMkLst>
        </pc:spChg>
        <pc:spChg chg="mod">
          <ac:chgData name="Ryan Maier" userId="S::rmaier@monroe2boces.org::86d7282d-a2ca-4070-b274-97cf0a07a698" providerId="AD" clId="Web-{C4BB059F-D070-4C56-92B6-302A0B838B9C}" dt="2022-10-04T15:35:37.030" v="0"/>
          <ac:spMkLst>
            <pc:docMk/>
            <pc:sldMk cId="3899853363" sldId="740"/>
            <ac:spMk id="14" creationId="{76A8A69F-6655-4F0C-AE47-65F2F77365B7}"/>
          </ac:spMkLst>
        </pc:spChg>
        <pc:spChg chg="mod">
          <ac:chgData name="Ryan Maier" userId="S::rmaier@monroe2boces.org::86d7282d-a2ca-4070-b274-97cf0a07a698" providerId="AD" clId="Web-{C4BB059F-D070-4C56-92B6-302A0B838B9C}" dt="2022-10-04T15:35:37.030" v="0"/>
          <ac:spMkLst>
            <pc:docMk/>
            <pc:sldMk cId="3899853363" sldId="740"/>
            <ac:spMk id="16" creationId="{5FC9AF8F-DB95-409A-A57F-5396BC26876A}"/>
          </ac:spMkLst>
        </pc:spChg>
        <pc:picChg chg="mod">
          <ac:chgData name="Ryan Maier" userId="S::rmaier@monroe2boces.org::86d7282d-a2ca-4070-b274-97cf0a07a698" providerId="AD" clId="Web-{C4BB059F-D070-4C56-92B6-302A0B838B9C}" dt="2022-10-04T15:35:37.030" v="0"/>
          <ac:picMkLst>
            <pc:docMk/>
            <pc:sldMk cId="3899853363" sldId="740"/>
            <ac:picMk id="5" creationId="{122B5793-A845-422B-8464-20B0FC47AD95}"/>
          </ac:picMkLst>
        </pc:picChg>
        <pc:picChg chg="mod">
          <ac:chgData name="Ryan Maier" userId="S::rmaier@monroe2boces.org::86d7282d-a2ca-4070-b274-97cf0a07a698" providerId="AD" clId="Web-{C4BB059F-D070-4C56-92B6-302A0B838B9C}" dt="2022-10-04T15:35:37.030" v="0"/>
          <ac:picMkLst>
            <pc:docMk/>
            <pc:sldMk cId="3899853363" sldId="740"/>
            <ac:picMk id="13" creationId="{1F1AC29E-AAFD-487F-9169-25725B19D4E8}"/>
          </ac:picMkLst>
        </pc:picChg>
        <pc:picChg chg="mod">
          <ac:chgData name="Ryan Maier" userId="S::rmaier@monroe2boces.org::86d7282d-a2ca-4070-b274-97cf0a07a698" providerId="AD" clId="Web-{C4BB059F-D070-4C56-92B6-302A0B838B9C}" dt="2022-10-04T15:35:37.030" v="0"/>
          <ac:picMkLst>
            <pc:docMk/>
            <pc:sldMk cId="3899853363" sldId="740"/>
            <ac:picMk id="15" creationId="{68A47E4B-97DB-4492-BA48-A6496400ED7E}"/>
          </ac:picMkLst>
        </pc:picChg>
        <pc:picChg chg="mod">
          <ac:chgData name="Ryan Maier" userId="S::rmaier@monroe2boces.org::86d7282d-a2ca-4070-b274-97cf0a07a698" providerId="AD" clId="Web-{C4BB059F-D070-4C56-92B6-302A0B838B9C}" dt="2022-10-04T15:35:37.030" v="0"/>
          <ac:picMkLst>
            <pc:docMk/>
            <pc:sldMk cId="3899853363" sldId="740"/>
            <ac:picMk id="17" creationId="{CA06E61A-FDFE-45C5-82AD-613865612374}"/>
          </ac:picMkLst>
        </pc:picChg>
      </pc:sldChg>
      <pc:sldChg chg="modSp">
        <pc:chgData name="Ryan Maier" userId="S::rmaier@monroe2boces.org::86d7282d-a2ca-4070-b274-97cf0a07a698" providerId="AD" clId="Web-{C4BB059F-D070-4C56-92B6-302A0B838B9C}" dt="2022-10-04T15:35:37.030" v="0"/>
        <pc:sldMkLst>
          <pc:docMk/>
          <pc:sldMk cId="3160037242" sldId="741"/>
        </pc:sldMkLst>
        <pc:spChg chg="mod">
          <ac:chgData name="Ryan Maier" userId="S::rmaier@monroe2boces.org::86d7282d-a2ca-4070-b274-97cf0a07a698" providerId="AD" clId="Web-{C4BB059F-D070-4C56-92B6-302A0B838B9C}" dt="2022-10-04T15:35:37.030" v="0"/>
          <ac:spMkLst>
            <pc:docMk/>
            <pc:sldMk cId="3160037242" sldId="741"/>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3160037242" sldId="741"/>
            <ac:spMk id="7"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241884536" sldId="743"/>
        </pc:sldMkLst>
        <pc:spChg chg="mod">
          <ac:chgData name="Ryan Maier" userId="S::rmaier@monroe2boces.org::86d7282d-a2ca-4070-b274-97cf0a07a698" providerId="AD" clId="Web-{C4BB059F-D070-4C56-92B6-302A0B838B9C}" dt="2022-10-04T15:35:37.030" v="0"/>
          <ac:spMkLst>
            <pc:docMk/>
            <pc:sldMk cId="1241884536" sldId="743"/>
            <ac:spMk id="2" creationId="{4D09707C-9130-4134-BFA5-CC4D77D95AB5}"/>
          </ac:spMkLst>
        </pc:spChg>
        <pc:spChg chg="mod">
          <ac:chgData name="Ryan Maier" userId="S::rmaier@monroe2boces.org::86d7282d-a2ca-4070-b274-97cf0a07a698" providerId="AD" clId="Web-{C4BB059F-D070-4C56-92B6-302A0B838B9C}" dt="2022-10-04T15:35:37.030" v="0"/>
          <ac:spMkLst>
            <pc:docMk/>
            <pc:sldMk cId="1241884536" sldId="743"/>
            <ac:spMk id="3" creationId="{A069271D-D45B-4F80-ABC5-8972EC5263D3}"/>
          </ac:spMkLst>
        </pc:spChg>
      </pc:sldChg>
      <pc:sldChg chg="modSp">
        <pc:chgData name="Ryan Maier" userId="S::rmaier@monroe2boces.org::86d7282d-a2ca-4070-b274-97cf0a07a698" providerId="AD" clId="Web-{C4BB059F-D070-4C56-92B6-302A0B838B9C}" dt="2022-10-04T15:35:37.030" v="0"/>
        <pc:sldMkLst>
          <pc:docMk/>
          <pc:sldMk cId="4288631074" sldId="744"/>
        </pc:sldMkLst>
        <pc:spChg chg="mod">
          <ac:chgData name="Ryan Maier" userId="S::rmaier@monroe2boces.org::86d7282d-a2ca-4070-b274-97cf0a07a698" providerId="AD" clId="Web-{C4BB059F-D070-4C56-92B6-302A0B838B9C}" dt="2022-10-04T15:35:37.030" v="0"/>
          <ac:spMkLst>
            <pc:docMk/>
            <pc:sldMk cId="4288631074" sldId="744"/>
            <ac:spMk id="2" creationId="{F361E2F6-DE5D-4A76-9DB4-8B1073BB6426}"/>
          </ac:spMkLst>
        </pc:spChg>
        <pc:spChg chg="mod">
          <ac:chgData name="Ryan Maier" userId="S::rmaier@monroe2boces.org::86d7282d-a2ca-4070-b274-97cf0a07a698" providerId="AD" clId="Web-{C4BB059F-D070-4C56-92B6-302A0B838B9C}" dt="2022-10-04T15:35:37.030" v="0"/>
          <ac:spMkLst>
            <pc:docMk/>
            <pc:sldMk cId="4288631074" sldId="744"/>
            <ac:spMk id="3" creationId="{8A852BFF-D1CD-46EC-B4A5-88F529BD5F43}"/>
          </ac:spMkLst>
        </pc:spChg>
      </pc:sldChg>
      <pc:sldChg chg="modSp">
        <pc:chgData name="Ryan Maier" userId="S::rmaier@monroe2boces.org::86d7282d-a2ca-4070-b274-97cf0a07a698" providerId="AD" clId="Web-{C4BB059F-D070-4C56-92B6-302A0B838B9C}" dt="2022-10-04T15:35:37.030" v="0"/>
        <pc:sldMkLst>
          <pc:docMk/>
          <pc:sldMk cId="1232035532" sldId="745"/>
        </pc:sldMkLst>
        <pc:spChg chg="mod">
          <ac:chgData name="Ryan Maier" userId="S::rmaier@monroe2boces.org::86d7282d-a2ca-4070-b274-97cf0a07a698" providerId="AD" clId="Web-{C4BB059F-D070-4C56-92B6-302A0B838B9C}" dt="2022-10-04T15:35:37.030" v="0"/>
          <ac:spMkLst>
            <pc:docMk/>
            <pc:sldMk cId="1232035532" sldId="745"/>
            <ac:spMk id="2" creationId="{C4A43B6E-F720-4947-8E3E-1ACB7B528696}"/>
          </ac:spMkLst>
        </pc:spChg>
        <pc:spChg chg="mod">
          <ac:chgData name="Ryan Maier" userId="S::rmaier@monroe2boces.org::86d7282d-a2ca-4070-b274-97cf0a07a698" providerId="AD" clId="Web-{C4BB059F-D070-4C56-92B6-302A0B838B9C}" dt="2022-10-04T15:35:37.030" v="0"/>
          <ac:spMkLst>
            <pc:docMk/>
            <pc:sldMk cId="1232035532" sldId="745"/>
            <ac:spMk id="3" creationId="{2E51D473-7602-4D6C-A020-280CAA936E65}"/>
          </ac:spMkLst>
        </pc:spChg>
        <pc:spChg chg="mod">
          <ac:chgData name="Ryan Maier" userId="S::rmaier@monroe2boces.org::86d7282d-a2ca-4070-b274-97cf0a07a698" providerId="AD" clId="Web-{C4BB059F-D070-4C56-92B6-302A0B838B9C}" dt="2022-10-04T15:35:37.030" v="0"/>
          <ac:spMkLst>
            <pc:docMk/>
            <pc:sldMk cId="1232035532" sldId="745"/>
            <ac:spMk id="5" creationId="{82B61D0A-2DFB-48BF-BDAB-04E43B7F0157}"/>
          </ac:spMkLst>
        </pc:spChg>
      </pc:sldChg>
      <pc:sldChg chg="modSp">
        <pc:chgData name="Ryan Maier" userId="S::rmaier@monroe2boces.org::86d7282d-a2ca-4070-b274-97cf0a07a698" providerId="AD" clId="Web-{C4BB059F-D070-4C56-92B6-302A0B838B9C}" dt="2022-10-04T15:35:37.030" v="0"/>
        <pc:sldMkLst>
          <pc:docMk/>
          <pc:sldMk cId="3136300236" sldId="746"/>
        </pc:sldMkLst>
        <pc:spChg chg="mod">
          <ac:chgData name="Ryan Maier" userId="S::rmaier@monroe2boces.org::86d7282d-a2ca-4070-b274-97cf0a07a698" providerId="AD" clId="Web-{C4BB059F-D070-4C56-92B6-302A0B838B9C}" dt="2022-10-04T15:35:37.030" v="0"/>
          <ac:spMkLst>
            <pc:docMk/>
            <pc:sldMk cId="3136300236" sldId="746"/>
            <ac:spMk id="2" creationId="{60DA3937-7A94-470A-8899-DC93552D0384}"/>
          </ac:spMkLst>
        </pc:spChg>
        <pc:spChg chg="mod">
          <ac:chgData name="Ryan Maier" userId="S::rmaier@monroe2boces.org::86d7282d-a2ca-4070-b274-97cf0a07a698" providerId="AD" clId="Web-{C4BB059F-D070-4C56-92B6-302A0B838B9C}" dt="2022-10-04T15:35:37.030" v="0"/>
          <ac:spMkLst>
            <pc:docMk/>
            <pc:sldMk cId="3136300236" sldId="746"/>
            <ac:spMk id="3" creationId="{2CF52058-CCD7-4A84-BCE3-99DE57160B4E}"/>
          </ac:spMkLst>
        </pc:spChg>
      </pc:sldChg>
      <pc:sldChg chg="modSp">
        <pc:chgData name="Ryan Maier" userId="S::rmaier@monroe2boces.org::86d7282d-a2ca-4070-b274-97cf0a07a698" providerId="AD" clId="Web-{C4BB059F-D070-4C56-92B6-302A0B838B9C}" dt="2022-10-04T15:35:37.030" v="0"/>
        <pc:sldMkLst>
          <pc:docMk/>
          <pc:sldMk cId="424310024" sldId="747"/>
        </pc:sldMkLst>
        <pc:spChg chg="mod">
          <ac:chgData name="Ryan Maier" userId="S::rmaier@monroe2boces.org::86d7282d-a2ca-4070-b274-97cf0a07a698" providerId="AD" clId="Web-{C4BB059F-D070-4C56-92B6-302A0B838B9C}" dt="2022-10-04T15:35:37.030" v="0"/>
          <ac:spMkLst>
            <pc:docMk/>
            <pc:sldMk cId="424310024" sldId="747"/>
            <ac:spMk id="2" creationId="{7D082153-B5E3-4C38-B97B-8D2809558EC9}"/>
          </ac:spMkLst>
        </pc:spChg>
        <pc:spChg chg="mod">
          <ac:chgData name="Ryan Maier" userId="S::rmaier@monroe2boces.org::86d7282d-a2ca-4070-b274-97cf0a07a698" providerId="AD" clId="Web-{C4BB059F-D070-4C56-92B6-302A0B838B9C}" dt="2022-10-04T15:35:37.030" v="0"/>
          <ac:spMkLst>
            <pc:docMk/>
            <pc:sldMk cId="424310024" sldId="747"/>
            <ac:spMk id="3" creationId="{7CB22E7A-665F-4816-A66A-DED4659E3CDE}"/>
          </ac:spMkLst>
        </pc:spChg>
      </pc:sldChg>
      <pc:sldChg chg="modSp">
        <pc:chgData name="Ryan Maier" userId="S::rmaier@monroe2boces.org::86d7282d-a2ca-4070-b274-97cf0a07a698" providerId="AD" clId="Web-{C4BB059F-D070-4C56-92B6-302A0B838B9C}" dt="2022-10-04T15:35:37.030" v="0"/>
        <pc:sldMkLst>
          <pc:docMk/>
          <pc:sldMk cId="1640657741" sldId="748"/>
        </pc:sldMkLst>
        <pc:spChg chg="mod">
          <ac:chgData name="Ryan Maier" userId="S::rmaier@monroe2boces.org::86d7282d-a2ca-4070-b274-97cf0a07a698" providerId="AD" clId="Web-{C4BB059F-D070-4C56-92B6-302A0B838B9C}" dt="2022-10-04T15:35:37.030" v="0"/>
          <ac:spMkLst>
            <pc:docMk/>
            <pc:sldMk cId="1640657741" sldId="748"/>
            <ac:spMk id="2" creationId="{0AB9A8A9-E04D-487C-9FC1-00F6E96BD4BC}"/>
          </ac:spMkLst>
        </pc:spChg>
        <pc:spChg chg="mod">
          <ac:chgData name="Ryan Maier" userId="S::rmaier@monroe2boces.org::86d7282d-a2ca-4070-b274-97cf0a07a698" providerId="AD" clId="Web-{C4BB059F-D070-4C56-92B6-302A0B838B9C}" dt="2022-10-04T15:35:37.030" v="0"/>
          <ac:spMkLst>
            <pc:docMk/>
            <pc:sldMk cId="1640657741" sldId="748"/>
            <ac:spMk id="3" creationId="{94CFD516-9525-4DA2-9E5D-D3B8BC8C810F}"/>
          </ac:spMkLst>
        </pc:spChg>
      </pc:sldChg>
      <pc:sldChg chg="modSp">
        <pc:chgData name="Ryan Maier" userId="S::rmaier@monroe2boces.org::86d7282d-a2ca-4070-b274-97cf0a07a698" providerId="AD" clId="Web-{C4BB059F-D070-4C56-92B6-302A0B838B9C}" dt="2022-10-04T15:35:37.030" v="0"/>
        <pc:sldMkLst>
          <pc:docMk/>
          <pc:sldMk cId="3735999996" sldId="749"/>
        </pc:sldMkLst>
        <pc:spChg chg="mod">
          <ac:chgData name="Ryan Maier" userId="S::rmaier@monroe2boces.org::86d7282d-a2ca-4070-b274-97cf0a07a698" providerId="AD" clId="Web-{C4BB059F-D070-4C56-92B6-302A0B838B9C}" dt="2022-10-04T15:35:37.030" v="0"/>
          <ac:spMkLst>
            <pc:docMk/>
            <pc:sldMk cId="3735999996" sldId="749"/>
            <ac:spMk id="2" creationId="{5D3B815E-A51A-4B5E-8808-C955D41B935E}"/>
          </ac:spMkLst>
        </pc:spChg>
        <pc:spChg chg="mod">
          <ac:chgData name="Ryan Maier" userId="S::rmaier@monroe2boces.org::86d7282d-a2ca-4070-b274-97cf0a07a698" providerId="AD" clId="Web-{C4BB059F-D070-4C56-92B6-302A0B838B9C}" dt="2022-10-04T15:35:37.030" v="0"/>
          <ac:spMkLst>
            <pc:docMk/>
            <pc:sldMk cId="3735999996" sldId="749"/>
            <ac:spMk id="3" creationId="{FAA9EAE7-3FDD-4FC6-9B19-BB29F1A30E19}"/>
          </ac:spMkLst>
        </pc:spChg>
      </pc:sldChg>
      <pc:sldChg chg="modSp">
        <pc:chgData name="Ryan Maier" userId="S::rmaier@monroe2boces.org::86d7282d-a2ca-4070-b274-97cf0a07a698" providerId="AD" clId="Web-{C4BB059F-D070-4C56-92B6-302A0B838B9C}" dt="2022-10-04T15:39:31.333" v="15" actId="14100"/>
        <pc:sldMkLst>
          <pc:docMk/>
          <pc:sldMk cId="3913599972" sldId="750"/>
        </pc:sldMkLst>
        <pc:spChg chg="mod">
          <ac:chgData name="Ryan Maier" userId="S::rmaier@monroe2boces.org::86d7282d-a2ca-4070-b274-97cf0a07a698" providerId="AD" clId="Web-{C4BB059F-D070-4C56-92B6-302A0B838B9C}" dt="2022-10-04T15:35:37.030" v="0"/>
          <ac:spMkLst>
            <pc:docMk/>
            <pc:sldMk cId="3913599972" sldId="750"/>
            <ac:spMk id="2" creationId="{BC757202-A17E-4919-89A4-FEFE6AC30942}"/>
          </ac:spMkLst>
        </pc:spChg>
        <pc:spChg chg="mod">
          <ac:chgData name="Ryan Maier" userId="S::rmaier@monroe2boces.org::86d7282d-a2ca-4070-b274-97cf0a07a698" providerId="AD" clId="Web-{C4BB059F-D070-4C56-92B6-302A0B838B9C}" dt="2022-10-04T15:39:31.333" v="15" actId="14100"/>
          <ac:spMkLst>
            <pc:docMk/>
            <pc:sldMk cId="3913599972" sldId="750"/>
            <ac:spMk id="3" creationId="{D11B2AC0-CDC1-44A6-AA76-ABF3AB27DD42}"/>
          </ac:spMkLst>
        </pc:spChg>
      </pc:sldChg>
      <pc:sldChg chg="modSp">
        <pc:chgData name="Ryan Maier" userId="S::rmaier@monroe2boces.org::86d7282d-a2ca-4070-b274-97cf0a07a698" providerId="AD" clId="Web-{C4BB059F-D070-4C56-92B6-302A0B838B9C}" dt="2022-10-04T15:36:37.672" v="4" actId="14100"/>
        <pc:sldMkLst>
          <pc:docMk/>
          <pc:sldMk cId="1953384085" sldId="753"/>
        </pc:sldMkLst>
        <pc:spChg chg="mod">
          <ac:chgData name="Ryan Maier" userId="S::rmaier@monroe2boces.org::86d7282d-a2ca-4070-b274-97cf0a07a698" providerId="AD" clId="Web-{C4BB059F-D070-4C56-92B6-302A0B838B9C}" dt="2022-10-04T15:36:37.672" v="4" actId="14100"/>
          <ac:spMkLst>
            <pc:docMk/>
            <pc:sldMk cId="1953384085" sldId="753"/>
            <ac:spMk id="3" creationId="{E88F526F-4B91-475E-B3EE-2E86A41A2BDB}"/>
          </ac:spMkLst>
        </pc:spChg>
      </pc:sldChg>
      <pc:sldChg chg="modSp">
        <pc:chgData name="Ryan Maier" userId="S::rmaier@monroe2boces.org::86d7282d-a2ca-4070-b274-97cf0a07a698" providerId="AD" clId="Web-{C4BB059F-D070-4C56-92B6-302A0B838B9C}" dt="2022-10-04T15:35:37.030" v="0"/>
        <pc:sldMkLst>
          <pc:docMk/>
          <pc:sldMk cId="2086097319" sldId="754"/>
        </pc:sldMkLst>
        <pc:spChg chg="mod">
          <ac:chgData name="Ryan Maier" userId="S::rmaier@monroe2boces.org::86d7282d-a2ca-4070-b274-97cf0a07a698" providerId="AD" clId="Web-{C4BB059F-D070-4C56-92B6-302A0B838B9C}" dt="2022-10-04T15:35:37.030" v="0"/>
          <ac:spMkLst>
            <pc:docMk/>
            <pc:sldMk cId="2086097319" sldId="754"/>
            <ac:spMk id="3" creationId="{9E3DE6BD-3790-4E58-A2C6-1FA28B645633}"/>
          </ac:spMkLst>
        </pc:spChg>
      </pc:sldChg>
      <pc:sldChg chg="modSp">
        <pc:chgData name="Ryan Maier" userId="S::rmaier@monroe2boces.org::86d7282d-a2ca-4070-b274-97cf0a07a698" providerId="AD" clId="Web-{C4BB059F-D070-4C56-92B6-302A0B838B9C}" dt="2022-10-04T15:35:37.030" v="0"/>
        <pc:sldMkLst>
          <pc:docMk/>
          <pc:sldMk cId="3099733679" sldId="756"/>
        </pc:sldMkLst>
        <pc:spChg chg="mod">
          <ac:chgData name="Ryan Maier" userId="S::rmaier@monroe2boces.org::86d7282d-a2ca-4070-b274-97cf0a07a698" providerId="AD" clId="Web-{C4BB059F-D070-4C56-92B6-302A0B838B9C}" dt="2022-10-04T15:35:37.030" v="0"/>
          <ac:spMkLst>
            <pc:docMk/>
            <pc:sldMk cId="3099733679" sldId="756"/>
            <ac:spMk id="3" creationId="{FE285491-E2ED-4D4E-9D0B-9C3A0BF041A6}"/>
          </ac:spMkLst>
        </pc:spChg>
      </pc:sldChg>
      <pc:sldChg chg="modSp">
        <pc:chgData name="Ryan Maier" userId="S::rmaier@monroe2boces.org::86d7282d-a2ca-4070-b274-97cf0a07a698" providerId="AD" clId="Web-{C4BB059F-D070-4C56-92B6-302A0B838B9C}" dt="2022-10-04T15:35:37.030" v="0"/>
        <pc:sldMkLst>
          <pc:docMk/>
          <pc:sldMk cId="1360617161" sldId="759"/>
        </pc:sldMkLst>
        <pc:spChg chg="mod">
          <ac:chgData name="Ryan Maier" userId="S::rmaier@monroe2boces.org::86d7282d-a2ca-4070-b274-97cf0a07a698" providerId="AD" clId="Web-{C4BB059F-D070-4C56-92B6-302A0B838B9C}" dt="2022-10-04T15:35:37.030" v="0"/>
          <ac:spMkLst>
            <pc:docMk/>
            <pc:sldMk cId="1360617161" sldId="759"/>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1360617161" sldId="759"/>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1360617161" sldId="759"/>
            <ac:spMk id="4" creationId="{00000000-0000-0000-0000-000000000000}"/>
          </ac:spMkLst>
        </pc:spChg>
        <pc:spChg chg="mod">
          <ac:chgData name="Ryan Maier" userId="S::rmaier@monroe2boces.org::86d7282d-a2ca-4070-b274-97cf0a07a698" providerId="AD" clId="Web-{C4BB059F-D070-4C56-92B6-302A0B838B9C}" dt="2022-10-04T15:35:37.030" v="0"/>
          <ac:spMkLst>
            <pc:docMk/>
            <pc:sldMk cId="1360617161" sldId="759"/>
            <ac:spMk id="5" creationId="{00000000-0000-0000-0000-000000000000}"/>
          </ac:spMkLst>
        </pc:spChg>
        <pc:spChg chg="mod">
          <ac:chgData name="Ryan Maier" userId="S::rmaier@monroe2boces.org::86d7282d-a2ca-4070-b274-97cf0a07a698" providerId="AD" clId="Web-{C4BB059F-D070-4C56-92B6-302A0B838B9C}" dt="2022-10-04T15:35:37.030" v="0"/>
          <ac:spMkLst>
            <pc:docMk/>
            <pc:sldMk cId="1360617161" sldId="759"/>
            <ac:spMk id="6" creationId="{00000000-0000-0000-0000-000000000000}"/>
          </ac:spMkLst>
        </pc:spChg>
        <pc:picChg chg="mod">
          <ac:chgData name="Ryan Maier" userId="S::rmaier@monroe2boces.org::86d7282d-a2ca-4070-b274-97cf0a07a698" providerId="AD" clId="Web-{C4BB059F-D070-4C56-92B6-302A0B838B9C}" dt="2022-10-04T15:35:37.030" v="0"/>
          <ac:picMkLst>
            <pc:docMk/>
            <pc:sldMk cId="1360617161" sldId="759"/>
            <ac:picMk id="7" creationId="{D755F52D-C4B2-7855-344B-E6FFEE01CEA9}"/>
          </ac:picMkLst>
        </pc:picChg>
        <pc:picChg chg="mod">
          <ac:chgData name="Ryan Maier" userId="S::rmaier@monroe2boces.org::86d7282d-a2ca-4070-b274-97cf0a07a698" providerId="AD" clId="Web-{C4BB059F-D070-4C56-92B6-302A0B838B9C}" dt="2022-10-04T15:35:37.030" v="0"/>
          <ac:picMkLst>
            <pc:docMk/>
            <pc:sldMk cId="1360617161" sldId="759"/>
            <ac:picMk id="9" creationId="{F80381C0-0245-20A7-0E55-CBDED6FA9FE5}"/>
          </ac:picMkLst>
        </pc:picChg>
      </pc:sldChg>
      <pc:sldChg chg="modSp">
        <pc:chgData name="Ryan Maier" userId="S::rmaier@monroe2boces.org::86d7282d-a2ca-4070-b274-97cf0a07a698" providerId="AD" clId="Web-{C4BB059F-D070-4C56-92B6-302A0B838B9C}" dt="2022-10-04T15:35:37.030" v="0"/>
        <pc:sldMkLst>
          <pc:docMk/>
          <pc:sldMk cId="700631554" sldId="760"/>
        </pc:sldMkLst>
        <pc:spChg chg="mod">
          <ac:chgData name="Ryan Maier" userId="S::rmaier@monroe2boces.org::86d7282d-a2ca-4070-b274-97cf0a07a698" providerId="AD" clId="Web-{C4BB059F-D070-4C56-92B6-302A0B838B9C}" dt="2022-10-04T15:35:37.030" v="0"/>
          <ac:spMkLst>
            <pc:docMk/>
            <pc:sldMk cId="700631554" sldId="760"/>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700631554" sldId="760"/>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700631554" sldId="760"/>
            <ac:spMk id="4" creationId="{00000000-0000-0000-0000-000000000000}"/>
          </ac:spMkLst>
        </pc:spChg>
        <pc:spChg chg="mod">
          <ac:chgData name="Ryan Maier" userId="S::rmaier@monroe2boces.org::86d7282d-a2ca-4070-b274-97cf0a07a698" providerId="AD" clId="Web-{C4BB059F-D070-4C56-92B6-302A0B838B9C}" dt="2022-10-04T15:35:37.030" v="0"/>
          <ac:spMkLst>
            <pc:docMk/>
            <pc:sldMk cId="700631554" sldId="760"/>
            <ac:spMk id="5" creationId="{00000000-0000-0000-0000-000000000000}"/>
          </ac:spMkLst>
        </pc:spChg>
        <pc:spChg chg="mod">
          <ac:chgData name="Ryan Maier" userId="S::rmaier@monroe2boces.org::86d7282d-a2ca-4070-b274-97cf0a07a698" providerId="AD" clId="Web-{C4BB059F-D070-4C56-92B6-302A0B838B9C}" dt="2022-10-04T15:35:37.030" v="0"/>
          <ac:spMkLst>
            <pc:docMk/>
            <pc:sldMk cId="700631554" sldId="760"/>
            <ac:spMk id="6" creationId="{00000000-0000-0000-0000-000000000000}"/>
          </ac:spMkLst>
        </pc:spChg>
        <pc:picChg chg="mod">
          <ac:chgData name="Ryan Maier" userId="S::rmaier@monroe2boces.org::86d7282d-a2ca-4070-b274-97cf0a07a698" providerId="AD" clId="Web-{C4BB059F-D070-4C56-92B6-302A0B838B9C}" dt="2022-10-04T15:35:37.030" v="0"/>
          <ac:picMkLst>
            <pc:docMk/>
            <pc:sldMk cId="700631554" sldId="760"/>
            <ac:picMk id="7" creationId="{8F6FB27E-C24B-8ED1-4886-F73D6A6A0357}"/>
          </ac:picMkLst>
        </pc:picChg>
      </pc:sldChg>
      <pc:sldChg chg="modSp">
        <pc:chgData name="Ryan Maier" userId="S::rmaier@monroe2boces.org::86d7282d-a2ca-4070-b274-97cf0a07a698" providerId="AD" clId="Web-{C4BB059F-D070-4C56-92B6-302A0B838B9C}" dt="2022-10-04T15:35:37.030" v="0"/>
        <pc:sldMkLst>
          <pc:docMk/>
          <pc:sldMk cId="710025722" sldId="761"/>
        </pc:sldMkLst>
        <pc:spChg chg="mod">
          <ac:chgData name="Ryan Maier" userId="S::rmaier@monroe2boces.org::86d7282d-a2ca-4070-b274-97cf0a07a698" providerId="AD" clId="Web-{C4BB059F-D070-4C56-92B6-302A0B838B9C}" dt="2022-10-04T15:35:37.030" v="0"/>
          <ac:spMkLst>
            <pc:docMk/>
            <pc:sldMk cId="710025722" sldId="761"/>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710025722" sldId="761"/>
            <ac:spMk id="4" creationId="{00000000-0000-0000-0000-000000000000}"/>
          </ac:spMkLst>
        </pc:spChg>
        <pc:spChg chg="mod">
          <ac:chgData name="Ryan Maier" userId="S::rmaier@monroe2boces.org::86d7282d-a2ca-4070-b274-97cf0a07a698" providerId="AD" clId="Web-{C4BB059F-D070-4C56-92B6-302A0B838B9C}" dt="2022-10-04T15:35:37.030" v="0"/>
          <ac:spMkLst>
            <pc:docMk/>
            <pc:sldMk cId="710025722" sldId="761"/>
            <ac:spMk id="5" creationId="{00000000-0000-0000-0000-000000000000}"/>
          </ac:spMkLst>
        </pc:spChg>
        <pc:spChg chg="mod">
          <ac:chgData name="Ryan Maier" userId="S::rmaier@monroe2boces.org::86d7282d-a2ca-4070-b274-97cf0a07a698" providerId="AD" clId="Web-{C4BB059F-D070-4C56-92B6-302A0B838B9C}" dt="2022-10-04T15:35:37.030" v="0"/>
          <ac:spMkLst>
            <pc:docMk/>
            <pc:sldMk cId="710025722" sldId="761"/>
            <ac:spMk id="6"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2327577368" sldId="764"/>
        </pc:sldMkLst>
        <pc:spChg chg="mod">
          <ac:chgData name="Ryan Maier" userId="S::rmaier@monroe2boces.org::86d7282d-a2ca-4070-b274-97cf0a07a698" providerId="AD" clId="Web-{C4BB059F-D070-4C56-92B6-302A0B838B9C}" dt="2022-10-04T15:35:37.030" v="0"/>
          <ac:spMkLst>
            <pc:docMk/>
            <pc:sldMk cId="2327577368" sldId="764"/>
            <ac:spMk id="3" creationId="{00000000-0000-0000-0000-000000000000}"/>
          </ac:spMkLst>
        </pc:spChg>
        <pc:spChg chg="mod">
          <ac:chgData name="Ryan Maier" userId="S::rmaier@monroe2boces.org::86d7282d-a2ca-4070-b274-97cf0a07a698" providerId="AD" clId="Web-{C4BB059F-D070-4C56-92B6-302A0B838B9C}" dt="2022-10-04T15:35:37.030" v="0"/>
          <ac:spMkLst>
            <pc:docMk/>
            <pc:sldMk cId="2327577368" sldId="764"/>
            <ac:spMk id="7" creationId="{00000000-0000-0000-0000-000000000000}"/>
          </ac:spMkLst>
        </pc:spChg>
      </pc:sldChg>
      <pc:sldChg chg="modSp">
        <pc:chgData name="Ryan Maier" userId="S::rmaier@monroe2boces.org::86d7282d-a2ca-4070-b274-97cf0a07a698" providerId="AD" clId="Web-{C4BB059F-D070-4C56-92B6-302A0B838B9C}" dt="2022-10-04T15:38:59.254" v="13" actId="14100"/>
        <pc:sldMkLst>
          <pc:docMk/>
          <pc:sldMk cId="1654562539" sldId="765"/>
        </pc:sldMkLst>
        <pc:spChg chg="mod">
          <ac:chgData name="Ryan Maier" userId="S::rmaier@monroe2boces.org::86d7282d-a2ca-4070-b274-97cf0a07a698" providerId="AD" clId="Web-{C4BB059F-D070-4C56-92B6-302A0B838B9C}" dt="2022-10-04T15:38:59.254" v="13" actId="14100"/>
          <ac:spMkLst>
            <pc:docMk/>
            <pc:sldMk cId="1654562539" sldId="765"/>
            <ac:spMk id="3" creationId="{00000000-0000-0000-0000-000000000000}"/>
          </ac:spMkLst>
        </pc:spChg>
        <pc:spChg chg="mod">
          <ac:chgData name="Ryan Maier" userId="S::rmaier@monroe2boces.org::86d7282d-a2ca-4070-b274-97cf0a07a698" providerId="AD" clId="Web-{C4BB059F-D070-4C56-92B6-302A0B838B9C}" dt="2022-10-04T15:38:56.692" v="12" actId="14100"/>
          <ac:spMkLst>
            <pc:docMk/>
            <pc:sldMk cId="1654562539" sldId="765"/>
            <ac:spMk id="7" creationId="{00000000-0000-0000-0000-000000000000}"/>
          </ac:spMkLst>
        </pc:spChg>
      </pc:sldChg>
      <pc:sldChg chg="modSp">
        <pc:chgData name="Ryan Maier" userId="S::rmaier@monroe2boces.org::86d7282d-a2ca-4070-b274-97cf0a07a698" providerId="AD" clId="Web-{C4BB059F-D070-4C56-92B6-302A0B838B9C}" dt="2022-10-04T15:35:37.030" v="0"/>
        <pc:sldMkLst>
          <pc:docMk/>
          <pc:sldMk cId="1154986850" sldId="768"/>
        </pc:sldMkLst>
        <pc:spChg chg="mod">
          <ac:chgData name="Ryan Maier" userId="S::rmaier@monroe2boces.org::86d7282d-a2ca-4070-b274-97cf0a07a698" providerId="AD" clId="Web-{C4BB059F-D070-4C56-92B6-302A0B838B9C}" dt="2022-10-04T15:35:37.030" v="0"/>
          <ac:spMkLst>
            <pc:docMk/>
            <pc:sldMk cId="1154986850" sldId="768"/>
            <ac:spMk id="3" creationId="{1A7A5A5F-F7E4-5CE7-FB46-1F589524765A}"/>
          </ac:spMkLst>
        </pc:spChg>
      </pc:sldChg>
      <pc:sldChg chg="modSp">
        <pc:chgData name="Ryan Maier" userId="S::rmaier@monroe2boces.org::86d7282d-a2ca-4070-b274-97cf0a07a698" providerId="AD" clId="Web-{C4BB059F-D070-4C56-92B6-302A0B838B9C}" dt="2022-10-04T15:35:37.030" v="0"/>
        <pc:sldMkLst>
          <pc:docMk/>
          <pc:sldMk cId="1029113035" sldId="769"/>
        </pc:sldMkLst>
        <pc:spChg chg="mod">
          <ac:chgData name="Ryan Maier" userId="S::rmaier@monroe2boces.org::86d7282d-a2ca-4070-b274-97cf0a07a698" providerId="AD" clId="Web-{C4BB059F-D070-4C56-92B6-302A0B838B9C}" dt="2022-10-04T15:35:37.030" v="0"/>
          <ac:spMkLst>
            <pc:docMk/>
            <pc:sldMk cId="1029113035" sldId="769"/>
            <ac:spMk id="2" creationId="{CE5A138B-10AF-4379-9E75-5D718FD6B00B}"/>
          </ac:spMkLst>
        </pc:spChg>
        <pc:spChg chg="mod">
          <ac:chgData name="Ryan Maier" userId="S::rmaier@monroe2boces.org::86d7282d-a2ca-4070-b274-97cf0a07a698" providerId="AD" clId="Web-{C4BB059F-D070-4C56-92B6-302A0B838B9C}" dt="2022-10-04T15:35:37.030" v="0"/>
          <ac:spMkLst>
            <pc:docMk/>
            <pc:sldMk cId="1029113035" sldId="769"/>
            <ac:spMk id="11" creationId="{BA7DD21D-CDB2-455A-B026-F44ADBC53134}"/>
          </ac:spMkLst>
        </pc:spChg>
        <pc:picChg chg="mod">
          <ac:chgData name="Ryan Maier" userId="S::rmaier@monroe2boces.org::86d7282d-a2ca-4070-b274-97cf0a07a698" providerId="AD" clId="Web-{C4BB059F-D070-4C56-92B6-302A0B838B9C}" dt="2022-10-04T15:35:37.030" v="0"/>
          <ac:picMkLst>
            <pc:docMk/>
            <pc:sldMk cId="1029113035" sldId="769"/>
            <ac:picMk id="6" creationId="{C6835B03-FD68-4BB4-A42E-B73E096EFC95}"/>
          </ac:picMkLst>
        </pc:picChg>
        <pc:picChg chg="mod">
          <ac:chgData name="Ryan Maier" userId="S::rmaier@monroe2boces.org::86d7282d-a2ca-4070-b274-97cf0a07a698" providerId="AD" clId="Web-{C4BB059F-D070-4C56-92B6-302A0B838B9C}" dt="2022-10-04T15:35:37.030" v="0"/>
          <ac:picMkLst>
            <pc:docMk/>
            <pc:sldMk cId="1029113035" sldId="769"/>
            <ac:picMk id="8" creationId="{8A36F7DB-F9D9-4172-A0B9-20117CBBEC82}"/>
          </ac:picMkLst>
        </pc:picChg>
        <pc:picChg chg="mod">
          <ac:chgData name="Ryan Maier" userId="S::rmaier@monroe2boces.org::86d7282d-a2ca-4070-b274-97cf0a07a698" providerId="AD" clId="Web-{C4BB059F-D070-4C56-92B6-302A0B838B9C}" dt="2022-10-04T15:35:37.030" v="0"/>
          <ac:picMkLst>
            <pc:docMk/>
            <pc:sldMk cId="1029113035" sldId="769"/>
            <ac:picMk id="10" creationId="{45CD82DC-2819-48C1-957C-63E6295C177D}"/>
          </ac:picMkLst>
        </pc:picChg>
      </pc:sldChg>
      <pc:sldChg chg="modSp">
        <pc:chgData name="Ryan Maier" userId="S::rmaier@monroe2boces.org::86d7282d-a2ca-4070-b274-97cf0a07a698" providerId="AD" clId="Web-{C4BB059F-D070-4C56-92B6-302A0B838B9C}" dt="2022-10-04T15:35:37.030" v="0"/>
        <pc:sldMkLst>
          <pc:docMk/>
          <pc:sldMk cId="3868924762" sldId="770"/>
        </pc:sldMkLst>
        <pc:picChg chg="mod">
          <ac:chgData name="Ryan Maier" userId="S::rmaier@monroe2boces.org::86d7282d-a2ca-4070-b274-97cf0a07a698" providerId="AD" clId="Web-{C4BB059F-D070-4C56-92B6-302A0B838B9C}" dt="2022-10-04T15:35:37.030" v="0"/>
          <ac:picMkLst>
            <pc:docMk/>
            <pc:sldMk cId="3868924762" sldId="770"/>
            <ac:picMk id="2050" creationId="{B617DF67-43D0-452C-BFF4-330BDBC50CFC}"/>
          </ac:picMkLst>
        </pc:picChg>
      </pc:sldChg>
      <pc:sldChg chg="modSp">
        <pc:chgData name="Ryan Maier" userId="S::rmaier@monroe2boces.org::86d7282d-a2ca-4070-b274-97cf0a07a698" providerId="AD" clId="Web-{C4BB059F-D070-4C56-92B6-302A0B838B9C}" dt="2022-10-04T15:35:37.030" v="0"/>
        <pc:sldMkLst>
          <pc:docMk/>
          <pc:sldMk cId="2637110776" sldId="771"/>
        </pc:sldMkLst>
        <pc:picChg chg="mod">
          <ac:chgData name="Ryan Maier" userId="S::rmaier@monroe2boces.org::86d7282d-a2ca-4070-b274-97cf0a07a698" providerId="AD" clId="Web-{C4BB059F-D070-4C56-92B6-302A0B838B9C}" dt="2022-10-04T15:35:37.030" v="0"/>
          <ac:picMkLst>
            <pc:docMk/>
            <pc:sldMk cId="2637110776" sldId="771"/>
            <ac:picMk id="3074" creationId="{65108B42-D146-471E-B007-57695345F28C}"/>
          </ac:picMkLst>
        </pc:picChg>
      </pc:sldChg>
      <pc:sldChg chg="modSp">
        <pc:chgData name="Ryan Maier" userId="S::rmaier@monroe2boces.org::86d7282d-a2ca-4070-b274-97cf0a07a698" providerId="AD" clId="Web-{C4BB059F-D070-4C56-92B6-302A0B838B9C}" dt="2022-10-04T15:35:37.030" v="0"/>
        <pc:sldMkLst>
          <pc:docMk/>
          <pc:sldMk cId="1486812234" sldId="772"/>
        </pc:sldMkLst>
        <pc:picChg chg="mod">
          <ac:chgData name="Ryan Maier" userId="S::rmaier@monroe2boces.org::86d7282d-a2ca-4070-b274-97cf0a07a698" providerId="AD" clId="Web-{C4BB059F-D070-4C56-92B6-302A0B838B9C}" dt="2022-10-04T15:35:37.030" v="0"/>
          <ac:picMkLst>
            <pc:docMk/>
            <pc:sldMk cId="1486812234" sldId="772"/>
            <ac:picMk id="4098" creationId="{5FD832F8-2A2D-4F06-BF3C-A82424013580}"/>
          </ac:picMkLst>
        </pc:picChg>
      </pc:sldChg>
      <pc:sldChg chg="modSp">
        <pc:chgData name="Ryan Maier" userId="S::rmaier@monroe2boces.org::86d7282d-a2ca-4070-b274-97cf0a07a698" providerId="AD" clId="Web-{C4BB059F-D070-4C56-92B6-302A0B838B9C}" dt="2022-10-04T15:35:37.030" v="0"/>
        <pc:sldMkLst>
          <pc:docMk/>
          <pc:sldMk cId="1395298096" sldId="773"/>
        </pc:sldMkLst>
        <pc:spChg chg="mod">
          <ac:chgData name="Ryan Maier" userId="S::rmaier@monroe2boces.org::86d7282d-a2ca-4070-b274-97cf0a07a698" providerId="AD" clId="Web-{C4BB059F-D070-4C56-92B6-302A0B838B9C}" dt="2022-10-04T15:35:37.030" v="0"/>
          <ac:spMkLst>
            <pc:docMk/>
            <pc:sldMk cId="1395298096" sldId="773"/>
            <ac:spMk id="2" creationId="{E3A29AF8-7661-4E7A-BAED-134716D0C4A0}"/>
          </ac:spMkLst>
        </pc:spChg>
        <pc:picChg chg="mod">
          <ac:chgData name="Ryan Maier" userId="S::rmaier@monroe2boces.org::86d7282d-a2ca-4070-b274-97cf0a07a698" providerId="AD" clId="Web-{C4BB059F-D070-4C56-92B6-302A0B838B9C}" dt="2022-10-04T15:35:37.030" v="0"/>
          <ac:picMkLst>
            <pc:docMk/>
            <pc:sldMk cId="1395298096" sldId="773"/>
            <ac:picMk id="6" creationId="{4E523A4F-42D2-4C4F-8C32-144B6B04A1E9}"/>
          </ac:picMkLst>
        </pc:picChg>
        <pc:picChg chg="mod">
          <ac:chgData name="Ryan Maier" userId="S::rmaier@monroe2boces.org::86d7282d-a2ca-4070-b274-97cf0a07a698" providerId="AD" clId="Web-{C4BB059F-D070-4C56-92B6-302A0B838B9C}" dt="2022-10-04T15:35:37.030" v="0"/>
          <ac:picMkLst>
            <pc:docMk/>
            <pc:sldMk cId="1395298096" sldId="773"/>
            <ac:picMk id="8" creationId="{734310E1-15B1-4D5E-8F3A-60462F8D440B}"/>
          </ac:picMkLst>
        </pc:picChg>
        <pc:picChg chg="mod">
          <ac:chgData name="Ryan Maier" userId="S::rmaier@monroe2boces.org::86d7282d-a2ca-4070-b274-97cf0a07a698" providerId="AD" clId="Web-{C4BB059F-D070-4C56-92B6-302A0B838B9C}" dt="2022-10-04T15:35:37.030" v="0"/>
          <ac:picMkLst>
            <pc:docMk/>
            <pc:sldMk cId="1395298096" sldId="773"/>
            <ac:picMk id="5122" creationId="{BAB3B6A8-C35C-405E-A5D7-9F3341900EA3}"/>
          </ac:picMkLst>
        </pc:picChg>
      </pc:sldChg>
      <pc:sldChg chg="modSp">
        <pc:chgData name="Ryan Maier" userId="S::rmaier@monroe2boces.org::86d7282d-a2ca-4070-b274-97cf0a07a698" providerId="AD" clId="Web-{C4BB059F-D070-4C56-92B6-302A0B838B9C}" dt="2022-10-04T15:35:37.030" v="0"/>
        <pc:sldMkLst>
          <pc:docMk/>
          <pc:sldMk cId="4033759365" sldId="774"/>
        </pc:sldMkLst>
        <pc:spChg chg="mod">
          <ac:chgData name="Ryan Maier" userId="S::rmaier@monroe2boces.org::86d7282d-a2ca-4070-b274-97cf0a07a698" providerId="AD" clId="Web-{C4BB059F-D070-4C56-92B6-302A0B838B9C}" dt="2022-10-04T15:35:37.030" v="0"/>
          <ac:spMkLst>
            <pc:docMk/>
            <pc:sldMk cId="4033759365" sldId="774"/>
            <ac:spMk id="2" creationId="{57E49380-E1CD-53C7-CB00-968BCA2D2B2D}"/>
          </ac:spMkLst>
        </pc:spChg>
        <pc:spChg chg="mod">
          <ac:chgData name="Ryan Maier" userId="S::rmaier@monroe2boces.org::86d7282d-a2ca-4070-b274-97cf0a07a698" providerId="AD" clId="Web-{C4BB059F-D070-4C56-92B6-302A0B838B9C}" dt="2022-10-04T15:35:37.030" v="0"/>
          <ac:spMkLst>
            <pc:docMk/>
            <pc:sldMk cId="4033759365" sldId="774"/>
            <ac:spMk id="3" creationId="{FD32FACB-0F7B-C64D-BA96-F5C30D3D15BB}"/>
          </ac:spMkLst>
        </pc:spChg>
        <pc:spChg chg="mod">
          <ac:chgData name="Ryan Maier" userId="S::rmaier@monroe2boces.org::86d7282d-a2ca-4070-b274-97cf0a07a698" providerId="AD" clId="Web-{C4BB059F-D070-4C56-92B6-302A0B838B9C}" dt="2022-10-04T15:35:37.030" v="0"/>
          <ac:spMkLst>
            <pc:docMk/>
            <pc:sldMk cId="4033759365" sldId="774"/>
            <ac:spMk id="5" creationId="{3CA39125-A8F2-6B32-A9CA-16F43A995E42}"/>
          </ac:spMkLst>
        </pc:spChg>
        <pc:picChg chg="mod">
          <ac:chgData name="Ryan Maier" userId="S::rmaier@monroe2boces.org::86d7282d-a2ca-4070-b274-97cf0a07a698" providerId="AD" clId="Web-{C4BB059F-D070-4C56-92B6-302A0B838B9C}" dt="2022-10-04T15:35:37.030" v="0"/>
          <ac:picMkLst>
            <pc:docMk/>
            <pc:sldMk cId="4033759365" sldId="774"/>
            <ac:picMk id="7" creationId="{701458E5-5EAE-C98F-018A-0655D286C470}"/>
          </ac:picMkLst>
        </pc:picChg>
        <pc:picChg chg="mod">
          <ac:chgData name="Ryan Maier" userId="S::rmaier@monroe2boces.org::86d7282d-a2ca-4070-b274-97cf0a07a698" providerId="AD" clId="Web-{C4BB059F-D070-4C56-92B6-302A0B838B9C}" dt="2022-10-04T15:35:37.030" v="0"/>
          <ac:picMkLst>
            <pc:docMk/>
            <pc:sldMk cId="4033759365" sldId="774"/>
            <ac:picMk id="8" creationId="{17B300D4-1544-ABC5-507B-E2E98A61D1FD}"/>
          </ac:picMkLst>
        </pc:picChg>
      </pc:sldChg>
      <pc:sldChg chg="modSp">
        <pc:chgData name="Ryan Maier" userId="S::rmaier@monroe2boces.org::86d7282d-a2ca-4070-b274-97cf0a07a698" providerId="AD" clId="Web-{C4BB059F-D070-4C56-92B6-302A0B838B9C}" dt="2022-10-04T15:35:37.030" v="0"/>
        <pc:sldMkLst>
          <pc:docMk/>
          <pc:sldMk cId="947893211" sldId="776"/>
        </pc:sldMkLst>
        <pc:spChg chg="mod">
          <ac:chgData name="Ryan Maier" userId="S::rmaier@monroe2boces.org::86d7282d-a2ca-4070-b274-97cf0a07a698" providerId="AD" clId="Web-{C4BB059F-D070-4C56-92B6-302A0B838B9C}" dt="2022-10-04T15:35:37.030" v="0"/>
          <ac:spMkLst>
            <pc:docMk/>
            <pc:sldMk cId="947893211" sldId="776"/>
            <ac:spMk id="8" creationId="{99B14C2E-1CDD-B6A9-1B5E-7734870F1747}"/>
          </ac:spMkLst>
        </pc:spChg>
        <pc:picChg chg="mod">
          <ac:chgData name="Ryan Maier" userId="S::rmaier@monroe2boces.org::86d7282d-a2ca-4070-b274-97cf0a07a698" providerId="AD" clId="Web-{C4BB059F-D070-4C56-92B6-302A0B838B9C}" dt="2022-10-04T15:35:37.030" v="0"/>
          <ac:picMkLst>
            <pc:docMk/>
            <pc:sldMk cId="947893211" sldId="776"/>
            <ac:picMk id="6" creationId="{0C51094E-FE8A-5DA6-ED46-72E0242DB556}"/>
          </ac:picMkLst>
        </pc:picChg>
      </pc:sldChg>
      <pc:sldChg chg="modSp">
        <pc:chgData name="Ryan Maier" userId="S::rmaier@monroe2boces.org::86d7282d-a2ca-4070-b274-97cf0a07a698" providerId="AD" clId="Web-{C4BB059F-D070-4C56-92B6-302A0B838B9C}" dt="2022-10-04T15:35:37.030" v="0"/>
        <pc:sldMkLst>
          <pc:docMk/>
          <pc:sldMk cId="1098954567" sldId="777"/>
        </pc:sldMkLst>
        <pc:graphicFrameChg chg="mod modGraphic">
          <ac:chgData name="Ryan Maier" userId="S::rmaier@monroe2boces.org::86d7282d-a2ca-4070-b274-97cf0a07a698" providerId="AD" clId="Web-{C4BB059F-D070-4C56-92B6-302A0B838B9C}" dt="2022-10-04T15:35:37.030" v="0"/>
          <ac:graphicFrameMkLst>
            <pc:docMk/>
            <pc:sldMk cId="1098954567" sldId="777"/>
            <ac:graphicFrameMk id="5" creationId="{AD935019-42F5-0BF4-5CA5-AB1CF863FDEE}"/>
          </ac:graphicFrameMkLst>
        </pc:graphicFrameChg>
      </pc:sldChg>
      <pc:sldChg chg="modSp">
        <pc:chgData name="Ryan Maier" userId="S::rmaier@monroe2boces.org::86d7282d-a2ca-4070-b274-97cf0a07a698" providerId="AD" clId="Web-{C4BB059F-D070-4C56-92B6-302A0B838B9C}" dt="2022-10-04T15:35:37.030" v="0"/>
        <pc:sldMkLst>
          <pc:docMk/>
          <pc:sldMk cId="2876993035" sldId="778"/>
        </pc:sldMkLst>
        <pc:spChg chg="mod">
          <ac:chgData name="Ryan Maier" userId="S::rmaier@monroe2boces.org::86d7282d-a2ca-4070-b274-97cf0a07a698" providerId="AD" clId="Web-{C4BB059F-D070-4C56-92B6-302A0B838B9C}" dt="2022-10-04T15:35:37.030" v="0"/>
          <ac:spMkLst>
            <pc:docMk/>
            <pc:sldMk cId="2876993035" sldId="778"/>
            <ac:spMk id="2" creationId="{00000000-0000-0000-0000-000000000000}"/>
          </ac:spMkLst>
        </pc:spChg>
        <pc:spChg chg="mod">
          <ac:chgData name="Ryan Maier" userId="S::rmaier@monroe2boces.org::86d7282d-a2ca-4070-b274-97cf0a07a698" providerId="AD" clId="Web-{C4BB059F-D070-4C56-92B6-302A0B838B9C}" dt="2022-10-04T15:35:37.030" v="0"/>
          <ac:spMkLst>
            <pc:docMk/>
            <pc:sldMk cId="2876993035" sldId="778"/>
            <ac:spMk id="6" creationId="{00000000-0000-0000-0000-000000000000}"/>
          </ac:spMkLst>
        </pc:spChg>
      </pc:sldChg>
      <pc:sldChg chg="modSp">
        <pc:chgData name="Ryan Maier" userId="S::rmaier@monroe2boces.org::86d7282d-a2ca-4070-b274-97cf0a07a698" providerId="AD" clId="Web-{C4BB059F-D070-4C56-92B6-302A0B838B9C}" dt="2022-10-04T15:45:24.514" v="101" actId="20577"/>
        <pc:sldMkLst>
          <pc:docMk/>
          <pc:sldMk cId="2484692338" sldId="779"/>
        </pc:sldMkLst>
        <pc:spChg chg="mod">
          <ac:chgData name="Ryan Maier" userId="S::rmaier@monroe2boces.org::86d7282d-a2ca-4070-b274-97cf0a07a698" providerId="AD" clId="Web-{C4BB059F-D070-4C56-92B6-302A0B838B9C}" dt="2022-10-04T15:45:24.514" v="101" actId="20577"/>
          <ac:spMkLst>
            <pc:docMk/>
            <pc:sldMk cId="2484692338" sldId="779"/>
            <ac:spMk id="2" creationId="{A55A31F9-07D3-9073-D17D-CC15C91CD131}"/>
          </ac:spMkLst>
        </pc:spChg>
      </pc:sldChg>
      <pc:sldMasterChg chg="modSp modSldLayout">
        <pc:chgData name="Ryan Maier" userId="S::rmaier@monroe2boces.org::86d7282d-a2ca-4070-b274-97cf0a07a698" providerId="AD" clId="Web-{C4BB059F-D070-4C56-92B6-302A0B838B9C}" dt="2022-10-04T15:35:37.030" v="0"/>
        <pc:sldMasterMkLst>
          <pc:docMk/>
          <pc:sldMasterMk cId="0" sldId="2147483684"/>
        </pc:sldMasterMkLst>
        <pc:spChg chg="mod">
          <ac:chgData name="Ryan Maier" userId="S::rmaier@monroe2boces.org::86d7282d-a2ca-4070-b274-97cf0a07a698" providerId="AD" clId="Web-{C4BB059F-D070-4C56-92B6-302A0B838B9C}" dt="2022-10-04T15:35:37.030" v="0"/>
          <ac:spMkLst>
            <pc:docMk/>
            <pc:sldMasterMk cId="0" sldId="2147483684"/>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5"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6"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7"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ac:spMk id="8" creationId="{00000000-0000-0000-0000-000000000000}"/>
          </ac:spMkLst>
        </pc:sp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85"/>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85"/>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5"/>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87"/>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87"/>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7"/>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88"/>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88"/>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8"/>
              <ac:spMk id="4"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89"/>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89"/>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9"/>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9"/>
              <ac:spMk id="5"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89"/>
              <ac:spMk id="6"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92"/>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92"/>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2"/>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2"/>
              <ac:spMk id="9"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93"/>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93"/>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3"/>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3"/>
              <ac:spMk id="4"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0" sldId="2147483695"/>
          </pc:sldLayoutMkLst>
          <pc:spChg chg="mod">
            <ac:chgData name="Ryan Maier" userId="S::rmaier@monroe2boces.org::86d7282d-a2ca-4070-b274-97cf0a07a698" providerId="AD" clId="Web-{C4BB059F-D070-4C56-92B6-302A0B838B9C}" dt="2022-10-04T15:35:37.030" v="0"/>
            <ac:spMkLst>
              <pc:docMk/>
              <pc:sldMasterMk cId="0" sldId="2147483684"/>
              <pc:sldLayoutMk cId="0" sldId="2147483695"/>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84"/>
              <pc:sldLayoutMk cId="0" sldId="2147483695"/>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84"/>
            <pc:sldLayoutMk cId="1939435096" sldId="2147483696"/>
          </pc:sldLayoutMkLst>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2" creationId="{004074E6-E39E-4D19-B91F-8E84F37CBF3C}"/>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6" creationId="{C42E9CCD-6BB8-4209-A6BA-851867956084}"/>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7" creationId="{6CAAB964-0A56-4842-AA82-7610F726CD14}"/>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23" creationId="{36778BD9-B865-4156-B319-6A8242F0D4D5}"/>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24" creationId="{A8354BDC-9788-4AB5-A841-99D95C68804F}"/>
            </ac:spMkLst>
          </pc:spChg>
          <pc:spChg chg="mod">
            <ac:chgData name="Ryan Maier" userId="S::rmaier@monroe2boces.org::86d7282d-a2ca-4070-b274-97cf0a07a698" providerId="AD" clId="Web-{C4BB059F-D070-4C56-92B6-302A0B838B9C}" dt="2022-10-04T15:35:37.030" v="0"/>
            <ac:spMkLst>
              <pc:docMk/>
              <pc:sldMasterMk cId="0" sldId="2147483684"/>
              <pc:sldLayoutMk cId="1939435096" sldId="2147483696"/>
              <ac:spMk id="25" creationId="{AEB70006-7799-4F63-912B-45662CE14500}"/>
            </ac:spMkLst>
          </pc:spChg>
        </pc:sldLayoutChg>
      </pc:sldMasterChg>
      <pc:sldMasterChg chg="modSp modSldLayout">
        <pc:chgData name="Ryan Maier" userId="S::rmaier@monroe2boces.org::86d7282d-a2ca-4070-b274-97cf0a07a698" providerId="AD" clId="Web-{C4BB059F-D070-4C56-92B6-302A0B838B9C}" dt="2022-10-04T15:35:37.030" v="0"/>
        <pc:sldMasterMkLst>
          <pc:docMk/>
          <pc:sldMasterMk cId="0" sldId="2147483697"/>
        </pc:sldMasterMkLst>
        <pc:spChg chg="mod">
          <ac:chgData name="Ryan Maier" userId="S::rmaier@monroe2boces.org::86d7282d-a2ca-4070-b274-97cf0a07a698" providerId="AD" clId="Web-{C4BB059F-D070-4C56-92B6-302A0B838B9C}" dt="2022-10-04T15:35:37.030" v="0"/>
          <ac:spMkLst>
            <pc:docMk/>
            <pc:sldMasterMk cId="0" sldId="2147483697"/>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5"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6"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7"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ac:spMk id="8" creationId="{00000000-0000-0000-0000-000000000000}"/>
          </ac:spMkLst>
        </pc:sp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698"/>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698"/>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698"/>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0"/>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0"/>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0"/>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1"/>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1"/>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1"/>
              <ac:spMk id="4"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2"/>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2"/>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2"/>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2"/>
              <ac:spMk id="5"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2"/>
              <ac:spMk id="6"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5"/>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5"/>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5"/>
              <ac:spMk id="4"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5"/>
              <ac:spMk id="9"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6"/>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6"/>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6"/>
              <ac:spMk id="3"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6"/>
              <ac:spMk id="4"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0" sldId="2147483708"/>
          </pc:sldLayoutMkLst>
          <pc:spChg chg="mod">
            <ac:chgData name="Ryan Maier" userId="S::rmaier@monroe2boces.org::86d7282d-a2ca-4070-b274-97cf0a07a698" providerId="AD" clId="Web-{C4BB059F-D070-4C56-92B6-302A0B838B9C}" dt="2022-10-04T15:35:37.030" v="0"/>
            <ac:spMkLst>
              <pc:docMk/>
              <pc:sldMasterMk cId="0" sldId="2147483697"/>
              <pc:sldLayoutMk cId="0" sldId="2147483708"/>
              <ac:spMk id="2" creationId="{00000000-0000-0000-0000-000000000000}"/>
            </ac:spMkLst>
          </pc:spChg>
          <pc:spChg chg="mod">
            <ac:chgData name="Ryan Maier" userId="S::rmaier@monroe2boces.org::86d7282d-a2ca-4070-b274-97cf0a07a698" providerId="AD" clId="Web-{C4BB059F-D070-4C56-92B6-302A0B838B9C}" dt="2022-10-04T15:35:37.030" v="0"/>
            <ac:spMkLst>
              <pc:docMk/>
              <pc:sldMasterMk cId="0" sldId="2147483697"/>
              <pc:sldLayoutMk cId="0" sldId="2147483708"/>
              <ac:spMk id="3" creationId="{00000000-0000-0000-0000-0000000000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1939435096" sldId="2147483709"/>
          </pc:sldLayoutMkLst>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2" creationId="{004074E6-E39E-4D19-B91F-8E84F37CBF3C}"/>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6" creationId="{C42E9CCD-6BB8-4209-A6BA-851867956084}"/>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7" creationId="{6CAAB964-0A56-4842-AA82-7610F726CD14}"/>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23" creationId="{36778BD9-B865-4156-B319-6A8242F0D4D5}"/>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24" creationId="{A8354BDC-9788-4AB5-A841-99D95C68804F}"/>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09"/>
              <ac:spMk id="25" creationId="{AEB70006-7799-4F63-912B-45662CE14500}"/>
            </ac:spMkLst>
          </pc:spChg>
        </pc:sldLayoutChg>
        <pc:sldLayoutChg chg="modSp">
          <pc:chgData name="Ryan Maier" userId="S::rmaier@monroe2boces.org::86d7282d-a2ca-4070-b274-97cf0a07a698" providerId="AD" clId="Web-{C4BB059F-D070-4C56-92B6-302A0B838B9C}" dt="2022-10-04T15:35:37.030" v="0"/>
          <pc:sldLayoutMkLst>
            <pc:docMk/>
            <pc:sldMasterMk cId="0" sldId="2147483697"/>
            <pc:sldLayoutMk cId="1939435096" sldId="2147483710"/>
          </pc:sldLayoutMkLst>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2" creationId="{004074E6-E39E-4D19-B91F-8E84F37CBF3C}"/>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6" creationId="{C42E9CCD-6BB8-4209-A6BA-851867956084}"/>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7" creationId="{6CAAB964-0A56-4842-AA82-7610F726CD14}"/>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23" creationId="{36778BD9-B865-4156-B319-6A8242F0D4D5}"/>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24" creationId="{A8354BDC-9788-4AB5-A841-99D95C68804F}"/>
            </ac:spMkLst>
          </pc:spChg>
          <pc:spChg chg="mod">
            <ac:chgData name="Ryan Maier" userId="S::rmaier@monroe2boces.org::86d7282d-a2ca-4070-b274-97cf0a07a698" providerId="AD" clId="Web-{C4BB059F-D070-4C56-92B6-302A0B838B9C}" dt="2022-10-04T15:35:37.030" v="0"/>
            <ac:spMkLst>
              <pc:docMk/>
              <pc:sldMasterMk cId="0" sldId="2147483697"/>
              <pc:sldLayoutMk cId="1939435096" sldId="2147483710"/>
              <ac:spMk id="25" creationId="{AEB70006-7799-4F63-912B-45662CE14500}"/>
            </ac:spMkLst>
          </pc:spChg>
        </pc:sldLayoutChg>
      </pc:sldMasterChg>
    </pc:docChg>
  </pc:docChgLst>
  <pc:docChgLst>
    <pc:chgData name="Mari-Ellen Maloney" userId="S::mmaloney@bocesmaars.org::f72d0205-3f19-4bd4-baea-dc60be18cfaf" providerId="AD" clId="Web-{A35F1E59-5535-4AC1-AA11-E79A6EEAA332}"/>
    <pc:docChg chg="addSld modSld modSection">
      <pc:chgData name="Mari-Ellen Maloney" userId="S::mmaloney@bocesmaars.org::f72d0205-3f19-4bd4-baea-dc60be18cfaf" providerId="AD" clId="Web-{A35F1E59-5535-4AC1-AA11-E79A6EEAA332}" dt="2023-10-13T18:12:32.210" v="1217" actId="1076"/>
      <pc:docMkLst>
        <pc:docMk/>
      </pc:docMkLst>
      <pc:sldChg chg="addSp delSp modSp">
        <pc:chgData name="Mari-Ellen Maloney" userId="S::mmaloney@bocesmaars.org::f72d0205-3f19-4bd4-baea-dc60be18cfaf" providerId="AD" clId="Web-{A35F1E59-5535-4AC1-AA11-E79A6EEAA332}" dt="2023-10-13T16:05:16.028" v="742" actId="20577"/>
        <pc:sldMkLst>
          <pc:docMk/>
          <pc:sldMk cId="3136300236" sldId="746"/>
        </pc:sldMkLst>
        <pc:spChg chg="mod">
          <ac:chgData name="Mari-Ellen Maloney" userId="S::mmaloney@bocesmaars.org::f72d0205-3f19-4bd4-baea-dc60be18cfaf" providerId="AD" clId="Web-{A35F1E59-5535-4AC1-AA11-E79A6EEAA332}" dt="2023-10-13T15:44:32.292" v="63" actId="14100"/>
          <ac:spMkLst>
            <pc:docMk/>
            <pc:sldMk cId="3136300236" sldId="746"/>
            <ac:spMk id="2" creationId="{60DA3937-7A94-470A-8899-DC93552D0384}"/>
          </ac:spMkLst>
        </pc:spChg>
        <pc:spChg chg="mod">
          <ac:chgData name="Mari-Ellen Maloney" userId="S::mmaloney@bocesmaars.org::f72d0205-3f19-4bd4-baea-dc60be18cfaf" providerId="AD" clId="Web-{A35F1E59-5535-4AC1-AA11-E79A6EEAA332}" dt="2023-10-13T16:05:16.028" v="742" actId="20577"/>
          <ac:spMkLst>
            <pc:docMk/>
            <pc:sldMk cId="3136300236" sldId="746"/>
            <ac:spMk id="3" creationId="{2CF52058-CCD7-4A84-BCE3-99DE57160B4E}"/>
          </ac:spMkLst>
        </pc:spChg>
        <pc:spChg chg="del mod">
          <ac:chgData name="Mari-Ellen Maloney" userId="S::mmaloney@bocesmaars.org::f72d0205-3f19-4bd4-baea-dc60be18cfaf" providerId="AD" clId="Web-{A35F1E59-5535-4AC1-AA11-E79A6EEAA332}" dt="2023-10-13T15:38:11.344" v="62"/>
          <ac:spMkLst>
            <pc:docMk/>
            <pc:sldMk cId="3136300236" sldId="746"/>
            <ac:spMk id="5" creationId="{B35B457D-5FD2-AED7-FE3E-CD8C63F413AC}"/>
          </ac:spMkLst>
        </pc:spChg>
        <pc:spChg chg="mod">
          <ac:chgData name="Mari-Ellen Maloney" userId="S::mmaloney@bocesmaars.org::f72d0205-3f19-4bd4-baea-dc60be18cfaf" providerId="AD" clId="Web-{A35F1E59-5535-4AC1-AA11-E79A6EEAA332}" dt="2023-10-13T16:00:29.052" v="639" actId="1076"/>
          <ac:spMkLst>
            <pc:docMk/>
            <pc:sldMk cId="3136300236" sldId="746"/>
            <ac:spMk id="6" creationId="{9ACE5411-CFF8-0BCD-9834-C9E91D9BE125}"/>
          </ac:spMkLst>
        </pc:spChg>
        <pc:spChg chg="add mod">
          <ac:chgData name="Mari-Ellen Maloney" userId="S::mmaloney@bocesmaars.org::f72d0205-3f19-4bd4-baea-dc60be18cfaf" providerId="AD" clId="Web-{A35F1E59-5535-4AC1-AA11-E79A6EEAA332}" dt="2023-10-13T16:02:29.539" v="672" actId="20577"/>
          <ac:spMkLst>
            <pc:docMk/>
            <pc:sldMk cId="3136300236" sldId="746"/>
            <ac:spMk id="8" creationId="{EE93E2F0-312B-BA1E-6F1A-A26DE7A8FBDA}"/>
          </ac:spMkLst>
        </pc:spChg>
      </pc:sldChg>
      <pc:sldChg chg="modSp">
        <pc:chgData name="Mari-Ellen Maloney" userId="S::mmaloney@bocesmaars.org::f72d0205-3f19-4bd4-baea-dc60be18cfaf" providerId="AD" clId="Web-{A35F1E59-5535-4AC1-AA11-E79A6EEAA332}" dt="2023-10-13T17:58:15.511" v="765" actId="20577"/>
        <pc:sldMkLst>
          <pc:docMk/>
          <pc:sldMk cId="1640657741" sldId="748"/>
        </pc:sldMkLst>
        <pc:spChg chg="mod">
          <ac:chgData name="Mari-Ellen Maloney" userId="S::mmaloney@bocesmaars.org::f72d0205-3f19-4bd4-baea-dc60be18cfaf" providerId="AD" clId="Web-{A35F1E59-5535-4AC1-AA11-E79A6EEAA332}" dt="2023-10-13T17:58:15.511" v="765" actId="20577"/>
          <ac:spMkLst>
            <pc:docMk/>
            <pc:sldMk cId="1640657741" sldId="748"/>
            <ac:spMk id="3" creationId="{94CFD516-9525-4DA2-9E5D-D3B8BC8C810F}"/>
          </ac:spMkLst>
        </pc:spChg>
      </pc:sldChg>
      <pc:sldChg chg="modSp">
        <pc:chgData name="Mari-Ellen Maloney" userId="S::mmaloney@bocesmaars.org::f72d0205-3f19-4bd4-baea-dc60be18cfaf" providerId="AD" clId="Web-{A35F1E59-5535-4AC1-AA11-E79A6EEAA332}" dt="2023-10-13T17:59:16.326" v="783" actId="20577"/>
        <pc:sldMkLst>
          <pc:docMk/>
          <pc:sldMk cId="3735999996" sldId="749"/>
        </pc:sldMkLst>
        <pc:spChg chg="mod">
          <ac:chgData name="Mari-Ellen Maloney" userId="S::mmaloney@bocesmaars.org::f72d0205-3f19-4bd4-baea-dc60be18cfaf" providerId="AD" clId="Web-{A35F1E59-5535-4AC1-AA11-E79A6EEAA332}" dt="2023-10-13T17:59:16.326" v="783" actId="20577"/>
          <ac:spMkLst>
            <pc:docMk/>
            <pc:sldMk cId="3735999996" sldId="749"/>
            <ac:spMk id="3" creationId="{FAA9EAE7-3FDD-4FC6-9B19-BB29F1A30E19}"/>
          </ac:spMkLst>
        </pc:spChg>
      </pc:sldChg>
      <pc:sldChg chg="delSp">
        <pc:chgData name="Mari-Ellen Maloney" userId="S::mmaloney@bocesmaars.org::f72d0205-3f19-4bd4-baea-dc60be18cfaf" providerId="AD" clId="Web-{A35F1E59-5535-4AC1-AA11-E79A6EEAA332}" dt="2023-10-13T17:54:23.566" v="743"/>
        <pc:sldMkLst>
          <pc:docMk/>
          <pc:sldMk cId="2771439514" sldId="784"/>
        </pc:sldMkLst>
        <pc:picChg chg="del">
          <ac:chgData name="Mari-Ellen Maloney" userId="S::mmaloney@bocesmaars.org::f72d0205-3f19-4bd4-baea-dc60be18cfaf" providerId="AD" clId="Web-{A35F1E59-5535-4AC1-AA11-E79A6EEAA332}" dt="2023-10-13T17:54:23.566" v="743"/>
          <ac:picMkLst>
            <pc:docMk/>
            <pc:sldMk cId="2771439514" sldId="784"/>
            <ac:picMk id="10" creationId="{E047666D-34CF-6920-89B3-3C4F57918F60}"/>
          </ac:picMkLst>
        </pc:picChg>
      </pc:sldChg>
      <pc:sldChg chg="addSp delSp modSp new">
        <pc:chgData name="Mari-Ellen Maloney" userId="S::mmaloney@bocesmaars.org::f72d0205-3f19-4bd4-baea-dc60be18cfaf" providerId="AD" clId="Web-{A35F1E59-5535-4AC1-AA11-E79A6EEAA332}" dt="2023-10-13T18:12:32.210" v="1217" actId="1076"/>
        <pc:sldMkLst>
          <pc:docMk/>
          <pc:sldMk cId="2365123248" sldId="826"/>
        </pc:sldMkLst>
        <pc:spChg chg="mod">
          <ac:chgData name="Mari-Ellen Maloney" userId="S::mmaloney@bocesmaars.org::f72d0205-3f19-4bd4-baea-dc60be18cfaf" providerId="AD" clId="Web-{A35F1E59-5535-4AC1-AA11-E79A6EEAA332}" dt="2023-10-13T18:04:24.804" v="826" actId="20577"/>
          <ac:spMkLst>
            <pc:docMk/>
            <pc:sldMk cId="2365123248" sldId="826"/>
            <ac:spMk id="2" creationId="{33BD8E4B-1E9C-228A-DBE3-7EEE3970A7F2}"/>
          </ac:spMkLst>
        </pc:spChg>
        <pc:spChg chg="del mod">
          <ac:chgData name="Mari-Ellen Maloney" userId="S::mmaloney@bocesmaars.org::f72d0205-3f19-4bd4-baea-dc60be18cfaf" providerId="AD" clId="Web-{A35F1E59-5535-4AC1-AA11-E79A6EEAA332}" dt="2023-10-13T18:02:45.254" v="815"/>
          <ac:spMkLst>
            <pc:docMk/>
            <pc:sldMk cId="2365123248" sldId="826"/>
            <ac:spMk id="3" creationId="{26D1FBAC-92CA-5A16-AEFA-56343AFB8995}"/>
          </ac:spMkLst>
        </pc:spChg>
        <pc:spChg chg="add mod">
          <ac:chgData name="Mari-Ellen Maloney" userId="S::mmaloney@bocesmaars.org::f72d0205-3f19-4bd4-baea-dc60be18cfaf" providerId="AD" clId="Web-{A35F1E59-5535-4AC1-AA11-E79A6EEAA332}" dt="2023-10-13T18:12:32.210" v="1217" actId="1076"/>
          <ac:spMkLst>
            <pc:docMk/>
            <pc:sldMk cId="2365123248" sldId="826"/>
            <ac:spMk id="6" creationId="{17466299-2244-93BA-735A-CB0A31A39869}"/>
          </ac:spMkLst>
        </pc:spChg>
        <pc:picChg chg="add mod ord">
          <ac:chgData name="Mari-Ellen Maloney" userId="S::mmaloney@bocesmaars.org::f72d0205-3f19-4bd4-baea-dc60be18cfaf" providerId="AD" clId="Web-{A35F1E59-5535-4AC1-AA11-E79A6EEAA332}" dt="2023-10-13T18:04:09.100" v="822" actId="1076"/>
          <ac:picMkLst>
            <pc:docMk/>
            <pc:sldMk cId="2365123248" sldId="826"/>
            <ac:picMk id="5" creationId="{9C47FA93-BFF9-A7BD-90DB-572567F80C15}"/>
          </ac:picMkLst>
        </pc:picChg>
      </pc:sldChg>
    </pc:docChg>
  </pc:docChgLst>
  <pc:docChgLst>
    <pc:chgData name="Ryan Maier" userId="S::rmaier@bocesmaars.org::86d7282d-a2ca-4070-b274-97cf0a07a698" providerId="AD" clId="Web-{0EDDE7EC-46DC-45D5-A0ED-BDF6AA353F28}"/>
    <pc:docChg chg="addSld delSld modSld sldOrd modSection">
      <pc:chgData name="Ryan Maier" userId="S::rmaier@bocesmaars.org::86d7282d-a2ca-4070-b274-97cf0a07a698" providerId="AD" clId="Web-{0EDDE7EC-46DC-45D5-A0ED-BDF6AA353F28}" dt="2024-09-23T15:13:45.023" v="307" actId="20577"/>
      <pc:docMkLst>
        <pc:docMk/>
      </pc:docMkLst>
      <pc:sldChg chg="modSp">
        <pc:chgData name="Ryan Maier" userId="S::rmaier@bocesmaars.org::86d7282d-a2ca-4070-b274-97cf0a07a698" providerId="AD" clId="Web-{0EDDE7EC-46DC-45D5-A0ED-BDF6AA353F28}" dt="2024-09-23T15:08:26.918" v="185" actId="20577"/>
        <pc:sldMkLst>
          <pc:docMk/>
          <pc:sldMk cId="3099733679" sldId="756"/>
        </pc:sldMkLst>
        <pc:spChg chg="mod">
          <ac:chgData name="Ryan Maier" userId="S::rmaier@bocesmaars.org::86d7282d-a2ca-4070-b274-97cf0a07a698" providerId="AD" clId="Web-{0EDDE7EC-46DC-45D5-A0ED-BDF6AA353F28}" dt="2024-09-23T15:08:26.918" v="185" actId="20577"/>
          <ac:spMkLst>
            <pc:docMk/>
            <pc:sldMk cId="3099733679" sldId="756"/>
            <ac:spMk id="3" creationId="{FE285491-E2ED-4D4E-9D0B-9C3A0BF041A6}"/>
          </ac:spMkLst>
        </pc:spChg>
      </pc:sldChg>
      <pc:sldChg chg="ord">
        <pc:chgData name="Ryan Maier" userId="S::rmaier@bocesmaars.org::86d7282d-a2ca-4070-b274-97cf0a07a698" providerId="AD" clId="Web-{0EDDE7EC-46DC-45D5-A0ED-BDF6AA353F28}" dt="2024-09-23T15:07:07.509" v="173"/>
        <pc:sldMkLst>
          <pc:docMk/>
          <pc:sldMk cId="1783893367" sldId="835"/>
        </pc:sldMkLst>
      </pc:sldChg>
      <pc:sldChg chg="ord">
        <pc:chgData name="Ryan Maier" userId="S::rmaier@bocesmaars.org::86d7282d-a2ca-4070-b274-97cf0a07a698" providerId="AD" clId="Web-{0EDDE7EC-46DC-45D5-A0ED-BDF6AA353F28}" dt="2024-09-23T15:08:41.246" v="187"/>
        <pc:sldMkLst>
          <pc:docMk/>
          <pc:sldMk cId="3002574071" sldId="836"/>
        </pc:sldMkLst>
      </pc:sldChg>
      <pc:sldChg chg="addSp delSp modSp new mod ord modClrScheme chgLayout">
        <pc:chgData name="Ryan Maier" userId="S::rmaier@bocesmaars.org::86d7282d-a2ca-4070-b274-97cf0a07a698" providerId="AD" clId="Web-{0EDDE7EC-46DC-45D5-A0ED-BDF6AA353F28}" dt="2024-09-23T15:07:10.868" v="174"/>
        <pc:sldMkLst>
          <pc:docMk/>
          <pc:sldMk cId="2193631032" sldId="843"/>
        </pc:sldMkLst>
        <pc:spChg chg="del">
          <ac:chgData name="Ryan Maier" userId="S::rmaier@bocesmaars.org::86d7282d-a2ca-4070-b274-97cf0a07a698" providerId="AD" clId="Web-{0EDDE7EC-46DC-45D5-A0ED-BDF6AA353F28}" dt="2024-09-23T14:00:16.510" v="3"/>
          <ac:spMkLst>
            <pc:docMk/>
            <pc:sldMk cId="2193631032" sldId="843"/>
            <ac:spMk id="2" creationId="{6BFCE9B1-9BD7-F23B-D14F-3E0817291852}"/>
          </ac:spMkLst>
        </pc:spChg>
        <pc:spChg chg="del">
          <ac:chgData name="Ryan Maier" userId="S::rmaier@bocesmaars.org::86d7282d-a2ca-4070-b274-97cf0a07a698" providerId="AD" clId="Web-{0EDDE7EC-46DC-45D5-A0ED-BDF6AA353F28}" dt="2024-09-23T14:00:08.353" v="1"/>
          <ac:spMkLst>
            <pc:docMk/>
            <pc:sldMk cId="2193631032" sldId="843"/>
            <ac:spMk id="3" creationId="{FB8B819A-4399-8030-CB1F-05E149364432}"/>
          </ac:spMkLst>
        </pc:spChg>
        <pc:spChg chg="mod">
          <ac:chgData name="Ryan Maier" userId="S::rmaier@bocesmaars.org::86d7282d-a2ca-4070-b274-97cf0a07a698" providerId="AD" clId="Web-{0EDDE7EC-46DC-45D5-A0ED-BDF6AA353F28}" dt="2024-09-23T14:00:16.510" v="3"/>
          <ac:spMkLst>
            <pc:docMk/>
            <pc:sldMk cId="2193631032" sldId="843"/>
            <ac:spMk id="4" creationId="{67130F78-AB76-41D3-252E-84FC7F65C9EB}"/>
          </ac:spMkLst>
        </pc:spChg>
        <pc:spChg chg="add mod">
          <ac:chgData name="Ryan Maier" userId="S::rmaier@bocesmaars.org::86d7282d-a2ca-4070-b274-97cf0a07a698" providerId="AD" clId="Web-{0EDDE7EC-46DC-45D5-A0ED-BDF6AA353F28}" dt="2024-09-23T14:07:51.476" v="119" actId="20577"/>
          <ac:spMkLst>
            <pc:docMk/>
            <pc:sldMk cId="2193631032" sldId="843"/>
            <ac:spMk id="10" creationId="{BF9B5531-1AAA-287A-3175-D791AB5E668A}"/>
          </ac:spMkLst>
        </pc:spChg>
        <pc:spChg chg="add mod">
          <ac:chgData name="Ryan Maier" userId="S::rmaier@bocesmaars.org::86d7282d-a2ca-4070-b274-97cf0a07a698" providerId="AD" clId="Web-{0EDDE7EC-46DC-45D5-A0ED-BDF6AA353F28}" dt="2024-09-23T14:11:34.389" v="172" actId="20577"/>
          <ac:spMkLst>
            <pc:docMk/>
            <pc:sldMk cId="2193631032" sldId="843"/>
            <ac:spMk id="12" creationId="{2933E4ED-69D3-BE1B-92F6-75A93A05EF1E}"/>
          </ac:spMkLst>
        </pc:spChg>
        <pc:picChg chg="add mod ord">
          <ac:chgData name="Ryan Maier" userId="S::rmaier@bocesmaars.org::86d7282d-a2ca-4070-b274-97cf0a07a698" providerId="AD" clId="Web-{0EDDE7EC-46DC-45D5-A0ED-BDF6AA353F28}" dt="2024-09-23T14:00:16.510" v="3"/>
          <ac:picMkLst>
            <pc:docMk/>
            <pc:sldMk cId="2193631032" sldId="843"/>
            <ac:picMk id="5" creationId="{17E06F01-101C-DAD9-6B98-3544E5CB7DE9}"/>
          </ac:picMkLst>
        </pc:picChg>
      </pc:sldChg>
      <pc:sldChg chg="modSp new ord">
        <pc:chgData name="Ryan Maier" userId="S::rmaier@bocesmaars.org::86d7282d-a2ca-4070-b274-97cf0a07a698" providerId="AD" clId="Web-{0EDDE7EC-46DC-45D5-A0ED-BDF6AA353F28}" dt="2024-09-23T15:07:29.916" v="180" actId="20577"/>
        <pc:sldMkLst>
          <pc:docMk/>
          <pc:sldMk cId="2613086656" sldId="844"/>
        </pc:sldMkLst>
        <pc:spChg chg="mod">
          <ac:chgData name="Ryan Maier" userId="S::rmaier@bocesmaars.org::86d7282d-a2ca-4070-b274-97cf0a07a698" providerId="AD" clId="Web-{0EDDE7EC-46DC-45D5-A0ED-BDF6AA353F28}" dt="2024-09-23T15:07:29.916" v="180" actId="20577"/>
          <ac:spMkLst>
            <pc:docMk/>
            <pc:sldMk cId="2613086656" sldId="844"/>
            <ac:spMk id="2" creationId="{85F72738-0691-6DD1-53A0-B17BF068AEB4}"/>
          </ac:spMkLst>
        </pc:spChg>
      </pc:sldChg>
      <pc:sldChg chg="addSp delSp modSp new del">
        <pc:chgData name="Ryan Maier" userId="S::rmaier@bocesmaars.org::86d7282d-a2ca-4070-b274-97cf0a07a698" providerId="AD" clId="Web-{0EDDE7EC-46DC-45D5-A0ED-BDF6AA353F28}" dt="2024-09-23T15:11:01.861" v="211"/>
        <pc:sldMkLst>
          <pc:docMk/>
          <pc:sldMk cId="628541500" sldId="845"/>
        </pc:sldMkLst>
        <pc:spChg chg="del">
          <ac:chgData name="Ryan Maier" userId="S::rmaier@bocesmaars.org::86d7282d-a2ca-4070-b274-97cf0a07a698" providerId="AD" clId="Web-{0EDDE7EC-46DC-45D5-A0ED-BDF6AA353F28}" dt="2024-09-23T15:10:23.937" v="203"/>
          <ac:spMkLst>
            <pc:docMk/>
            <pc:sldMk cId="628541500" sldId="845"/>
            <ac:spMk id="2" creationId="{1570B722-651D-4DE5-F5C4-B98E44D2CEE9}"/>
          </ac:spMkLst>
        </pc:spChg>
        <pc:spChg chg="del">
          <ac:chgData name="Ryan Maier" userId="S::rmaier@bocesmaars.org::86d7282d-a2ca-4070-b274-97cf0a07a698" providerId="AD" clId="Web-{0EDDE7EC-46DC-45D5-A0ED-BDF6AA353F28}" dt="2024-09-23T15:09:31.654" v="188"/>
          <ac:spMkLst>
            <pc:docMk/>
            <pc:sldMk cId="628541500" sldId="845"/>
            <ac:spMk id="3" creationId="{C61CECA5-6EAE-F8CD-BA87-A12D93A04907}"/>
          </ac:spMkLst>
        </pc:spChg>
        <pc:spChg chg="add mod">
          <ac:chgData name="Ryan Maier" userId="S::rmaier@bocesmaars.org::86d7282d-a2ca-4070-b274-97cf0a07a698" providerId="AD" clId="Web-{0EDDE7EC-46DC-45D5-A0ED-BDF6AA353F28}" dt="2024-09-23T15:10:57.360" v="210"/>
          <ac:spMkLst>
            <pc:docMk/>
            <pc:sldMk cId="628541500" sldId="845"/>
            <ac:spMk id="9" creationId="{41A3CAE0-35D3-334A-62FE-ABB63B4E190C}"/>
          </ac:spMkLst>
        </pc:spChg>
        <pc:picChg chg="add del mod ord modCrop">
          <ac:chgData name="Ryan Maier" userId="S::rmaier@bocesmaars.org::86d7282d-a2ca-4070-b274-97cf0a07a698" providerId="AD" clId="Web-{0EDDE7EC-46DC-45D5-A0ED-BDF6AA353F28}" dt="2024-09-23T15:10:57.360" v="210"/>
          <ac:picMkLst>
            <pc:docMk/>
            <pc:sldMk cId="628541500" sldId="845"/>
            <ac:picMk id="5" creationId="{A789589E-6BEC-512C-B001-B279D84AF0EF}"/>
          </ac:picMkLst>
        </pc:picChg>
        <pc:picChg chg="add del mod modCrop">
          <ac:chgData name="Ryan Maier" userId="S::rmaier@bocesmaars.org::86d7282d-a2ca-4070-b274-97cf0a07a698" providerId="AD" clId="Web-{0EDDE7EC-46DC-45D5-A0ED-BDF6AA353F28}" dt="2024-09-23T15:10:57.314" v="209"/>
          <ac:picMkLst>
            <pc:docMk/>
            <pc:sldMk cId="628541500" sldId="845"/>
            <ac:picMk id="6" creationId="{C8683BC2-65AB-7DBB-F66E-36D6DC1F089B}"/>
          </ac:picMkLst>
        </pc:picChg>
        <pc:picChg chg="add del mod modCrop">
          <ac:chgData name="Ryan Maier" userId="S::rmaier@bocesmaars.org::86d7282d-a2ca-4070-b274-97cf0a07a698" providerId="AD" clId="Web-{0EDDE7EC-46DC-45D5-A0ED-BDF6AA353F28}" dt="2024-09-23T15:10:57.314" v="208"/>
          <ac:picMkLst>
            <pc:docMk/>
            <pc:sldMk cId="628541500" sldId="845"/>
            <ac:picMk id="7" creationId="{FBB775FD-B873-8D3A-CFCA-F48D6F81ADA2}"/>
          </ac:picMkLst>
        </pc:picChg>
      </pc:sldChg>
      <pc:sldChg chg="modSp new">
        <pc:chgData name="Ryan Maier" userId="S::rmaier@bocesmaars.org::86d7282d-a2ca-4070-b274-97cf0a07a698" providerId="AD" clId="Web-{0EDDE7EC-46DC-45D5-A0ED-BDF6AA353F28}" dt="2024-09-23T15:13:45.023" v="307" actId="20577"/>
        <pc:sldMkLst>
          <pc:docMk/>
          <pc:sldMk cId="1041759589" sldId="845"/>
        </pc:sldMkLst>
        <pc:spChg chg="mod">
          <ac:chgData name="Ryan Maier" userId="S::rmaier@bocesmaars.org::86d7282d-a2ca-4070-b274-97cf0a07a698" providerId="AD" clId="Web-{0EDDE7EC-46DC-45D5-A0ED-BDF6AA353F28}" dt="2024-09-23T15:11:20.471" v="232" actId="20577"/>
          <ac:spMkLst>
            <pc:docMk/>
            <pc:sldMk cId="1041759589" sldId="845"/>
            <ac:spMk id="2" creationId="{8E170D91-B85C-2304-B34F-A2A2D7D06F9A}"/>
          </ac:spMkLst>
        </pc:spChg>
        <pc:spChg chg="mod">
          <ac:chgData name="Ryan Maier" userId="S::rmaier@bocesmaars.org::86d7282d-a2ca-4070-b274-97cf0a07a698" providerId="AD" clId="Web-{0EDDE7EC-46DC-45D5-A0ED-BDF6AA353F28}" dt="2024-09-23T15:13:45.023" v="307" actId="20577"/>
          <ac:spMkLst>
            <pc:docMk/>
            <pc:sldMk cId="1041759589" sldId="845"/>
            <ac:spMk id="3" creationId="{86D60B0C-966F-9E40-EF5D-C08EEEA6E57C}"/>
          </ac:spMkLst>
        </pc:spChg>
      </pc:sldChg>
    </pc:docChg>
  </pc:docChgLst>
  <pc:docChgLst>
    <pc:chgData name="Laurie Hazard" userId="S::lhazard@bocesmaars.org::71b497eb-3eb3-47bd-8872-e714f38e3320" providerId="AD" clId="Web-{147E63E7-9BDD-4854-A647-B4C858AE5B8A}"/>
    <pc:docChg chg="addSld delSld modSld modSection">
      <pc:chgData name="Laurie Hazard" userId="S::lhazard@bocesmaars.org::71b497eb-3eb3-47bd-8872-e714f38e3320" providerId="AD" clId="Web-{147E63E7-9BDD-4854-A647-B4C858AE5B8A}" dt="2021-09-27T13:30:36.386" v="619" actId="14100"/>
      <pc:docMkLst>
        <pc:docMk/>
      </pc:docMkLst>
      <pc:sldChg chg="modSp">
        <pc:chgData name="Laurie Hazard" userId="S::lhazard@bocesmaars.org::71b497eb-3eb3-47bd-8872-e714f38e3320" providerId="AD" clId="Web-{147E63E7-9BDD-4854-A647-B4C858AE5B8A}" dt="2021-09-27T13:07:19.913" v="229" actId="20577"/>
        <pc:sldMkLst>
          <pc:docMk/>
          <pc:sldMk cId="1771562510" sldId="493"/>
        </pc:sldMkLst>
        <pc:spChg chg="mod">
          <ac:chgData name="Laurie Hazard" userId="S::lhazard@bocesmaars.org::71b497eb-3eb3-47bd-8872-e714f38e3320" providerId="AD" clId="Web-{147E63E7-9BDD-4854-A647-B4C858AE5B8A}" dt="2021-09-27T13:07:19.913" v="229" actId="20577"/>
          <ac:spMkLst>
            <pc:docMk/>
            <pc:sldMk cId="1771562510" sldId="493"/>
            <ac:spMk id="3" creationId="{00000000-0000-0000-0000-000000000000}"/>
          </ac:spMkLst>
        </pc:spChg>
      </pc:sldChg>
      <pc:sldChg chg="modSp">
        <pc:chgData name="Laurie Hazard" userId="S::lhazard@bocesmaars.org::71b497eb-3eb3-47bd-8872-e714f38e3320" providerId="AD" clId="Web-{147E63E7-9BDD-4854-A647-B4C858AE5B8A}" dt="2021-09-27T12:59:00.307" v="85" actId="14100"/>
        <pc:sldMkLst>
          <pc:docMk/>
          <pc:sldMk cId="509220980" sldId="685"/>
        </pc:sldMkLst>
        <pc:spChg chg="mod">
          <ac:chgData name="Laurie Hazard" userId="S::lhazard@bocesmaars.org::71b497eb-3eb3-47bd-8872-e714f38e3320" providerId="AD" clId="Web-{147E63E7-9BDD-4854-A647-B4C858AE5B8A}" dt="2021-09-27T12:56:16.022" v="65" actId="20577"/>
          <ac:spMkLst>
            <pc:docMk/>
            <pc:sldMk cId="509220980" sldId="685"/>
            <ac:spMk id="2" creationId="{00000000-0000-0000-0000-000000000000}"/>
          </ac:spMkLst>
        </pc:spChg>
        <pc:spChg chg="mod">
          <ac:chgData name="Laurie Hazard" userId="S::lhazard@bocesmaars.org::71b497eb-3eb3-47bd-8872-e714f38e3320" providerId="AD" clId="Web-{147E63E7-9BDD-4854-A647-B4C858AE5B8A}" dt="2021-09-27T12:59:00.307" v="85" actId="14100"/>
          <ac:spMkLst>
            <pc:docMk/>
            <pc:sldMk cId="509220980" sldId="685"/>
            <ac:spMk id="7" creationId="{00000000-0000-0000-0000-000000000000}"/>
          </ac:spMkLst>
        </pc:spChg>
      </pc:sldChg>
      <pc:sldChg chg="modSp">
        <pc:chgData name="Laurie Hazard" userId="S::lhazard@bocesmaars.org::71b497eb-3eb3-47bd-8872-e714f38e3320" providerId="AD" clId="Web-{147E63E7-9BDD-4854-A647-B4C858AE5B8A}" dt="2021-09-27T13:15:54.036" v="398" actId="20577"/>
        <pc:sldMkLst>
          <pc:docMk/>
          <pc:sldMk cId="2894486974" sldId="686"/>
        </pc:sldMkLst>
        <pc:spChg chg="mod">
          <ac:chgData name="Laurie Hazard" userId="S::lhazard@bocesmaars.org::71b497eb-3eb3-47bd-8872-e714f38e3320" providerId="AD" clId="Web-{147E63E7-9BDD-4854-A647-B4C858AE5B8A}" dt="2021-09-27T13:15:54.036" v="398" actId="20577"/>
          <ac:spMkLst>
            <pc:docMk/>
            <pc:sldMk cId="2894486974" sldId="686"/>
            <ac:spMk id="2" creationId="{00000000-0000-0000-0000-000000000000}"/>
          </ac:spMkLst>
        </pc:spChg>
        <pc:spChg chg="mod">
          <ac:chgData name="Laurie Hazard" userId="S::lhazard@bocesmaars.org::71b497eb-3eb3-47bd-8872-e714f38e3320" providerId="AD" clId="Web-{147E63E7-9BDD-4854-A647-B4C858AE5B8A}" dt="2021-09-27T12:59:05.338" v="86" actId="14100"/>
          <ac:spMkLst>
            <pc:docMk/>
            <pc:sldMk cId="2894486974" sldId="686"/>
            <ac:spMk id="7" creationId="{00000000-0000-0000-0000-000000000000}"/>
          </ac:spMkLst>
        </pc:spChg>
      </pc:sldChg>
      <pc:sldChg chg="delSp modSp">
        <pc:chgData name="Laurie Hazard" userId="S::lhazard@bocesmaars.org::71b497eb-3eb3-47bd-8872-e714f38e3320" providerId="AD" clId="Web-{147E63E7-9BDD-4854-A647-B4C858AE5B8A}" dt="2021-09-27T13:16:32.615" v="413" actId="1076"/>
        <pc:sldMkLst>
          <pc:docMk/>
          <pc:sldMk cId="2651979541" sldId="687"/>
        </pc:sldMkLst>
        <pc:spChg chg="mod">
          <ac:chgData name="Laurie Hazard" userId="S::lhazard@bocesmaars.org::71b497eb-3eb3-47bd-8872-e714f38e3320" providerId="AD" clId="Web-{147E63E7-9BDD-4854-A647-B4C858AE5B8A}" dt="2021-09-27T13:16:24.036" v="412" actId="20577"/>
          <ac:spMkLst>
            <pc:docMk/>
            <pc:sldMk cId="2651979541" sldId="687"/>
            <ac:spMk id="2" creationId="{00000000-0000-0000-0000-000000000000}"/>
          </ac:spMkLst>
        </pc:spChg>
        <pc:spChg chg="mod">
          <ac:chgData name="Laurie Hazard" userId="S::lhazard@bocesmaars.org::71b497eb-3eb3-47bd-8872-e714f38e3320" providerId="AD" clId="Web-{147E63E7-9BDD-4854-A647-B4C858AE5B8A}" dt="2021-09-27T13:16:32.615" v="413" actId="1076"/>
          <ac:spMkLst>
            <pc:docMk/>
            <pc:sldMk cId="2651979541" sldId="687"/>
            <ac:spMk id="7" creationId="{00000000-0000-0000-0000-000000000000}"/>
          </ac:spMkLst>
        </pc:spChg>
        <pc:picChg chg="del mod">
          <ac:chgData name="Laurie Hazard" userId="S::lhazard@bocesmaars.org::71b497eb-3eb3-47bd-8872-e714f38e3320" providerId="AD" clId="Web-{147E63E7-9BDD-4854-A647-B4C858AE5B8A}" dt="2021-09-27T13:00:52.810" v="103"/>
          <ac:picMkLst>
            <pc:docMk/>
            <pc:sldMk cId="2651979541" sldId="687"/>
            <ac:picMk id="1028" creationId="{00000000-0000-0000-0000-000000000000}"/>
          </ac:picMkLst>
        </pc:picChg>
      </pc:sldChg>
      <pc:sldChg chg="modSp">
        <pc:chgData name="Laurie Hazard" userId="S::lhazard@bocesmaars.org::71b497eb-3eb3-47bd-8872-e714f38e3320" providerId="AD" clId="Web-{147E63E7-9BDD-4854-A647-B4C858AE5B8A}" dt="2021-09-27T13:17:03.475" v="425" actId="20577"/>
        <pc:sldMkLst>
          <pc:docMk/>
          <pc:sldMk cId="3785153958" sldId="688"/>
        </pc:sldMkLst>
        <pc:spChg chg="mod">
          <ac:chgData name="Laurie Hazard" userId="S::lhazard@bocesmaars.org::71b497eb-3eb3-47bd-8872-e714f38e3320" providerId="AD" clId="Web-{147E63E7-9BDD-4854-A647-B4C858AE5B8A}" dt="2021-09-27T13:17:03.475" v="425" actId="20577"/>
          <ac:spMkLst>
            <pc:docMk/>
            <pc:sldMk cId="3785153958" sldId="688"/>
            <ac:spMk id="2" creationId="{00000000-0000-0000-0000-000000000000}"/>
          </ac:spMkLst>
        </pc:spChg>
      </pc:sldChg>
      <pc:sldChg chg="del">
        <pc:chgData name="Laurie Hazard" userId="S::lhazard@bocesmaars.org::71b497eb-3eb3-47bd-8872-e714f38e3320" providerId="AD" clId="Web-{147E63E7-9BDD-4854-A647-B4C858AE5B8A}" dt="2021-09-27T13:05:24.832" v="200"/>
        <pc:sldMkLst>
          <pc:docMk/>
          <pc:sldMk cId="98620279" sldId="690"/>
        </pc:sldMkLst>
      </pc:sldChg>
      <pc:sldChg chg="del">
        <pc:chgData name="Laurie Hazard" userId="S::lhazard@bocesmaars.org::71b497eb-3eb3-47bd-8872-e714f38e3320" providerId="AD" clId="Web-{147E63E7-9BDD-4854-A647-B4C858AE5B8A}" dt="2021-09-27T13:05:49.864" v="201"/>
        <pc:sldMkLst>
          <pc:docMk/>
          <pc:sldMk cId="2241835310" sldId="692"/>
        </pc:sldMkLst>
      </pc:sldChg>
      <pc:sldChg chg="modSp del">
        <pc:chgData name="Laurie Hazard" userId="S::lhazard@bocesmaars.org::71b497eb-3eb3-47bd-8872-e714f38e3320" providerId="AD" clId="Web-{147E63E7-9BDD-4854-A647-B4C858AE5B8A}" dt="2021-09-27T13:07:02.335" v="225"/>
        <pc:sldMkLst>
          <pc:docMk/>
          <pc:sldMk cId="145160025" sldId="694"/>
        </pc:sldMkLst>
        <pc:spChg chg="mod">
          <ac:chgData name="Laurie Hazard" userId="S::lhazard@bocesmaars.org::71b497eb-3eb3-47bd-8872-e714f38e3320" providerId="AD" clId="Web-{147E63E7-9BDD-4854-A647-B4C858AE5B8A}" dt="2021-09-27T13:05:58.239" v="206" actId="20577"/>
          <ac:spMkLst>
            <pc:docMk/>
            <pc:sldMk cId="145160025" sldId="694"/>
            <ac:spMk id="5" creationId="{00000000-0000-0000-0000-000000000000}"/>
          </ac:spMkLst>
        </pc:spChg>
      </pc:sldChg>
      <pc:sldChg chg="delSp modSp del">
        <pc:chgData name="Laurie Hazard" userId="S::lhazard@bocesmaars.org::71b497eb-3eb3-47bd-8872-e714f38e3320" providerId="AD" clId="Web-{147E63E7-9BDD-4854-A647-B4C858AE5B8A}" dt="2021-09-27T13:07:02.335" v="224"/>
        <pc:sldMkLst>
          <pc:docMk/>
          <pc:sldMk cId="3793807775" sldId="695"/>
        </pc:sldMkLst>
        <pc:spChg chg="mod">
          <ac:chgData name="Laurie Hazard" userId="S::lhazard@bocesmaars.org::71b497eb-3eb3-47bd-8872-e714f38e3320" providerId="AD" clId="Web-{147E63E7-9BDD-4854-A647-B4C858AE5B8A}" dt="2021-09-27T13:06:12.177" v="210" actId="20577"/>
          <ac:spMkLst>
            <pc:docMk/>
            <pc:sldMk cId="3793807775" sldId="695"/>
            <ac:spMk id="2" creationId="{00000000-0000-0000-0000-000000000000}"/>
          </ac:spMkLst>
        </pc:spChg>
        <pc:spChg chg="mod">
          <ac:chgData name="Laurie Hazard" userId="S::lhazard@bocesmaars.org::71b497eb-3eb3-47bd-8872-e714f38e3320" providerId="AD" clId="Web-{147E63E7-9BDD-4854-A647-B4C858AE5B8A}" dt="2021-09-27T13:06:40.537" v="221" actId="20577"/>
          <ac:spMkLst>
            <pc:docMk/>
            <pc:sldMk cId="3793807775" sldId="695"/>
            <ac:spMk id="7" creationId="{00000000-0000-0000-0000-000000000000}"/>
          </ac:spMkLst>
        </pc:spChg>
        <pc:picChg chg="del">
          <ac:chgData name="Laurie Hazard" userId="S::lhazard@bocesmaars.org::71b497eb-3eb3-47bd-8872-e714f38e3320" providerId="AD" clId="Web-{147E63E7-9BDD-4854-A647-B4C858AE5B8A}" dt="2021-09-27T13:06:20.256" v="211"/>
          <ac:picMkLst>
            <pc:docMk/>
            <pc:sldMk cId="3793807775" sldId="695"/>
            <ac:picMk id="3" creationId="{00000000-0000-0000-0000-000000000000}"/>
          </ac:picMkLst>
        </pc:picChg>
        <pc:picChg chg="del">
          <ac:chgData name="Laurie Hazard" userId="S::lhazard@bocesmaars.org::71b497eb-3eb3-47bd-8872-e714f38e3320" providerId="AD" clId="Web-{147E63E7-9BDD-4854-A647-B4C858AE5B8A}" dt="2021-09-27T13:06:29.287" v="216"/>
          <ac:picMkLst>
            <pc:docMk/>
            <pc:sldMk cId="3793807775" sldId="695"/>
            <ac:picMk id="5" creationId="{00000000-0000-0000-0000-000000000000}"/>
          </ac:picMkLst>
        </pc:picChg>
      </pc:sldChg>
      <pc:sldChg chg="del">
        <pc:chgData name="Laurie Hazard" userId="S::lhazard@bocesmaars.org::71b497eb-3eb3-47bd-8872-e714f38e3320" providerId="AD" clId="Web-{147E63E7-9BDD-4854-A647-B4C858AE5B8A}" dt="2021-09-27T13:07:02.335" v="223"/>
        <pc:sldMkLst>
          <pc:docMk/>
          <pc:sldMk cId="856882622" sldId="696"/>
        </pc:sldMkLst>
      </pc:sldChg>
      <pc:sldChg chg="del">
        <pc:chgData name="Laurie Hazard" userId="S::lhazard@bocesmaars.org::71b497eb-3eb3-47bd-8872-e714f38e3320" providerId="AD" clId="Web-{147E63E7-9BDD-4854-A647-B4C858AE5B8A}" dt="2021-09-27T13:07:02.335" v="222"/>
        <pc:sldMkLst>
          <pc:docMk/>
          <pc:sldMk cId="581823846" sldId="697"/>
        </pc:sldMkLst>
      </pc:sldChg>
      <pc:sldChg chg="modSp">
        <pc:chgData name="Laurie Hazard" userId="S::lhazard@bocesmaars.org::71b497eb-3eb3-47bd-8872-e714f38e3320" providerId="AD" clId="Web-{147E63E7-9BDD-4854-A647-B4C858AE5B8A}" dt="2021-09-27T13:07:32.929" v="232" actId="20577"/>
        <pc:sldMkLst>
          <pc:docMk/>
          <pc:sldMk cId="2339065194" sldId="698"/>
        </pc:sldMkLst>
        <pc:spChg chg="mod">
          <ac:chgData name="Laurie Hazard" userId="S::lhazard@bocesmaars.org::71b497eb-3eb3-47bd-8872-e714f38e3320" providerId="AD" clId="Web-{147E63E7-9BDD-4854-A647-B4C858AE5B8A}" dt="2021-09-27T13:07:32.929" v="232" actId="20577"/>
          <ac:spMkLst>
            <pc:docMk/>
            <pc:sldMk cId="2339065194" sldId="698"/>
            <ac:spMk id="5" creationId="{00000000-0000-0000-0000-000000000000}"/>
          </ac:spMkLst>
        </pc:spChg>
      </pc:sldChg>
      <pc:sldChg chg="modSp">
        <pc:chgData name="Laurie Hazard" userId="S::lhazard@bocesmaars.org::71b497eb-3eb3-47bd-8872-e714f38e3320" providerId="AD" clId="Web-{147E63E7-9BDD-4854-A647-B4C858AE5B8A}" dt="2021-09-27T13:17:15.725" v="429" actId="20577"/>
        <pc:sldMkLst>
          <pc:docMk/>
          <pc:sldMk cId="3672237111" sldId="699"/>
        </pc:sldMkLst>
        <pc:spChg chg="mod">
          <ac:chgData name="Laurie Hazard" userId="S::lhazard@bocesmaars.org::71b497eb-3eb3-47bd-8872-e714f38e3320" providerId="AD" clId="Web-{147E63E7-9BDD-4854-A647-B4C858AE5B8A}" dt="2021-09-27T13:17:15.725" v="429" actId="20577"/>
          <ac:spMkLst>
            <pc:docMk/>
            <pc:sldMk cId="3672237111" sldId="699"/>
            <ac:spMk id="2" creationId="{00000000-0000-0000-0000-000000000000}"/>
          </ac:spMkLst>
        </pc:spChg>
        <pc:spChg chg="mod">
          <ac:chgData name="Laurie Hazard" userId="S::lhazard@bocesmaars.org::71b497eb-3eb3-47bd-8872-e714f38e3320" providerId="AD" clId="Web-{147E63E7-9BDD-4854-A647-B4C858AE5B8A}" dt="2021-09-27T13:09:45.276" v="273" actId="20577"/>
          <ac:spMkLst>
            <pc:docMk/>
            <pc:sldMk cId="3672237111" sldId="699"/>
            <ac:spMk id="7" creationId="{00000000-0000-0000-0000-000000000000}"/>
          </ac:spMkLst>
        </pc:spChg>
      </pc:sldChg>
      <pc:sldChg chg="modSp">
        <pc:chgData name="Laurie Hazard" userId="S::lhazard@bocesmaars.org::71b497eb-3eb3-47bd-8872-e714f38e3320" providerId="AD" clId="Web-{147E63E7-9BDD-4854-A647-B4C858AE5B8A}" dt="2021-09-27T13:12:11.186" v="325" actId="20577"/>
        <pc:sldMkLst>
          <pc:docMk/>
          <pc:sldMk cId="2576249577" sldId="700"/>
        </pc:sldMkLst>
        <pc:spChg chg="mod">
          <ac:chgData name="Laurie Hazard" userId="S::lhazard@bocesmaars.org::71b497eb-3eb3-47bd-8872-e714f38e3320" providerId="AD" clId="Web-{147E63E7-9BDD-4854-A647-B4C858AE5B8A}" dt="2021-09-27T13:12:11.186" v="325" actId="20577"/>
          <ac:spMkLst>
            <pc:docMk/>
            <pc:sldMk cId="2576249577" sldId="700"/>
            <ac:spMk id="7" creationId="{00000000-0000-0000-0000-000000000000}"/>
          </ac:spMkLst>
        </pc:spChg>
        <pc:picChg chg="mod">
          <ac:chgData name="Laurie Hazard" userId="S::lhazard@bocesmaars.org::71b497eb-3eb3-47bd-8872-e714f38e3320" providerId="AD" clId="Web-{147E63E7-9BDD-4854-A647-B4C858AE5B8A}" dt="2021-09-27T13:11:15.622" v="291" actId="1076"/>
          <ac:picMkLst>
            <pc:docMk/>
            <pc:sldMk cId="2576249577" sldId="700"/>
            <ac:picMk id="10" creationId="{00000000-0000-0000-0000-000000000000}"/>
          </ac:picMkLst>
        </pc:picChg>
      </pc:sldChg>
      <pc:sldChg chg="modSp">
        <pc:chgData name="Laurie Hazard" userId="S::lhazard@bocesmaars.org::71b497eb-3eb3-47bd-8872-e714f38e3320" providerId="AD" clId="Web-{147E63E7-9BDD-4854-A647-B4C858AE5B8A}" dt="2021-09-27T13:13:20.750" v="330" actId="20577"/>
        <pc:sldMkLst>
          <pc:docMk/>
          <pc:sldMk cId="863572420" sldId="701"/>
        </pc:sldMkLst>
        <pc:spChg chg="mod">
          <ac:chgData name="Laurie Hazard" userId="S::lhazard@bocesmaars.org::71b497eb-3eb3-47bd-8872-e714f38e3320" providerId="AD" clId="Web-{147E63E7-9BDD-4854-A647-B4C858AE5B8A}" dt="2021-09-27T13:13:20.750" v="330" actId="20577"/>
          <ac:spMkLst>
            <pc:docMk/>
            <pc:sldMk cId="863572420" sldId="701"/>
            <ac:spMk id="7" creationId="{00000000-0000-0000-0000-000000000000}"/>
          </ac:spMkLst>
        </pc:spChg>
      </pc:sldChg>
      <pc:sldChg chg="modSp new">
        <pc:chgData name="Laurie Hazard" userId="S::lhazard@bocesmaars.org::71b497eb-3eb3-47bd-8872-e714f38e3320" providerId="AD" clId="Web-{147E63E7-9BDD-4854-A647-B4C858AE5B8A}" dt="2021-09-27T13:26:55.115" v="518" actId="20577"/>
        <pc:sldMkLst>
          <pc:docMk/>
          <pc:sldMk cId="941256789" sldId="751"/>
        </pc:sldMkLst>
        <pc:spChg chg="mod">
          <ac:chgData name="Laurie Hazard" userId="S::lhazard@bocesmaars.org::71b497eb-3eb3-47bd-8872-e714f38e3320" providerId="AD" clId="Web-{147E63E7-9BDD-4854-A647-B4C858AE5B8A}" dt="2021-09-27T13:18:04.226" v="446" actId="20577"/>
          <ac:spMkLst>
            <pc:docMk/>
            <pc:sldMk cId="941256789" sldId="751"/>
            <ac:spMk id="2" creationId="{70C202EE-0CCA-4A9D-875B-E124FCAFEDF4}"/>
          </ac:spMkLst>
        </pc:spChg>
        <pc:spChg chg="mod">
          <ac:chgData name="Laurie Hazard" userId="S::lhazard@bocesmaars.org::71b497eb-3eb3-47bd-8872-e714f38e3320" providerId="AD" clId="Web-{147E63E7-9BDD-4854-A647-B4C858AE5B8A}" dt="2021-09-27T13:26:55.115" v="518" actId="20577"/>
          <ac:spMkLst>
            <pc:docMk/>
            <pc:sldMk cId="941256789" sldId="751"/>
            <ac:spMk id="3" creationId="{A43D15AB-3302-4C7E-B43E-DBAA7825C444}"/>
          </ac:spMkLst>
        </pc:spChg>
      </pc:sldChg>
      <pc:sldChg chg="modSp new">
        <pc:chgData name="Laurie Hazard" userId="S::lhazard@bocesmaars.org::71b497eb-3eb3-47bd-8872-e714f38e3320" providerId="AD" clId="Web-{147E63E7-9BDD-4854-A647-B4C858AE5B8A}" dt="2021-09-27T13:30:36.386" v="619" actId="14100"/>
        <pc:sldMkLst>
          <pc:docMk/>
          <pc:sldMk cId="3093647434" sldId="752"/>
        </pc:sldMkLst>
        <pc:spChg chg="mod">
          <ac:chgData name="Laurie Hazard" userId="S::lhazard@bocesmaars.org::71b497eb-3eb3-47bd-8872-e714f38e3320" providerId="AD" clId="Web-{147E63E7-9BDD-4854-A647-B4C858AE5B8A}" dt="2021-09-27T13:27:59.851" v="538" actId="20577"/>
          <ac:spMkLst>
            <pc:docMk/>
            <pc:sldMk cId="3093647434" sldId="752"/>
            <ac:spMk id="2" creationId="{94F0F2C4-19DA-43C0-821D-5D5B11C0F5F5}"/>
          </ac:spMkLst>
        </pc:spChg>
        <pc:spChg chg="mod">
          <ac:chgData name="Laurie Hazard" userId="S::lhazard@bocesmaars.org::71b497eb-3eb3-47bd-8872-e714f38e3320" providerId="AD" clId="Web-{147E63E7-9BDD-4854-A647-B4C858AE5B8A}" dt="2021-09-27T13:30:36.386" v="619" actId="14100"/>
          <ac:spMkLst>
            <pc:docMk/>
            <pc:sldMk cId="3093647434" sldId="752"/>
            <ac:spMk id="3" creationId="{C0E4A75F-473E-4B7D-9547-64597859E5CA}"/>
          </ac:spMkLst>
        </pc:spChg>
      </pc:sldChg>
    </pc:docChg>
  </pc:docChgLst>
  <pc:docChgLst>
    <pc:chgData name="Lorena Stabins" userId="09edf560-2360-4631-84fd-f7d20ee021aa" providerId="ADAL" clId="{C866266D-4F8B-4CB4-B096-36E05ED4820E}"/>
    <pc:docChg chg="custSel addSld delSld modSld modSection">
      <pc:chgData name="Lorena Stabins" userId="09edf560-2360-4631-84fd-f7d20ee021aa" providerId="ADAL" clId="{C866266D-4F8B-4CB4-B096-36E05ED4820E}" dt="2022-09-28T19:54:53.730" v="714" actId="1076"/>
      <pc:docMkLst>
        <pc:docMk/>
      </pc:docMkLst>
      <pc:sldChg chg="addSp delSp modSp mod">
        <pc:chgData name="Lorena Stabins" userId="09edf560-2360-4631-84fd-f7d20ee021aa" providerId="ADAL" clId="{C866266D-4F8B-4CB4-B096-36E05ED4820E}" dt="2022-09-28T19:33:14.094" v="172" actId="20577"/>
        <pc:sldMkLst>
          <pc:docMk/>
          <pc:sldMk cId="3048802014" sldId="736"/>
        </pc:sldMkLst>
        <pc:spChg chg="mod">
          <ac:chgData name="Lorena Stabins" userId="09edf560-2360-4631-84fd-f7d20ee021aa" providerId="ADAL" clId="{C866266D-4F8B-4CB4-B096-36E05ED4820E}" dt="2022-09-28T19:31:55.380" v="107" actId="20577"/>
          <ac:spMkLst>
            <pc:docMk/>
            <pc:sldMk cId="3048802014" sldId="736"/>
            <ac:spMk id="2" creationId="{779AADEE-4BDC-4EC3-B6A8-9584C2DCFC99}"/>
          </ac:spMkLst>
        </pc:spChg>
        <pc:spChg chg="add del mod">
          <ac:chgData name="Lorena Stabins" userId="09edf560-2360-4631-84fd-f7d20ee021aa" providerId="ADAL" clId="{C866266D-4F8B-4CB4-B096-36E05ED4820E}" dt="2022-09-28T19:31:07.633" v="67" actId="22"/>
          <ac:spMkLst>
            <pc:docMk/>
            <pc:sldMk cId="3048802014" sldId="736"/>
            <ac:spMk id="6" creationId="{E749DCE1-4A6A-4349-9BF7-78C58F9DC2EF}"/>
          </ac:spMkLst>
        </pc:spChg>
        <pc:spChg chg="add mod">
          <ac:chgData name="Lorena Stabins" userId="09edf560-2360-4631-84fd-f7d20ee021aa" providerId="ADAL" clId="{C866266D-4F8B-4CB4-B096-36E05ED4820E}" dt="2022-09-28T19:33:14.094" v="172" actId="20577"/>
          <ac:spMkLst>
            <pc:docMk/>
            <pc:sldMk cId="3048802014" sldId="736"/>
            <ac:spMk id="9" creationId="{6108D31F-1676-407E-80E3-FDF990EE35D5}"/>
          </ac:spMkLst>
        </pc:spChg>
        <pc:picChg chg="del">
          <ac:chgData name="Lorena Stabins" userId="09edf560-2360-4631-84fd-f7d20ee021aa" providerId="ADAL" clId="{C866266D-4F8B-4CB4-B096-36E05ED4820E}" dt="2022-09-28T19:31:04.184" v="66" actId="478"/>
          <ac:picMkLst>
            <pc:docMk/>
            <pc:sldMk cId="3048802014" sldId="736"/>
            <ac:picMk id="5" creationId="{9D556010-F29B-4FED-BA85-3B18435010F3}"/>
          </ac:picMkLst>
        </pc:picChg>
        <pc:picChg chg="add mod ord modCrop">
          <ac:chgData name="Lorena Stabins" userId="09edf560-2360-4631-84fd-f7d20ee021aa" providerId="ADAL" clId="{C866266D-4F8B-4CB4-B096-36E05ED4820E}" dt="2022-09-28T19:32:36.650" v="114" actId="1076"/>
          <ac:picMkLst>
            <pc:docMk/>
            <pc:sldMk cId="3048802014" sldId="736"/>
            <ac:picMk id="8" creationId="{3D4C64EF-C894-43CA-AC9E-55BE9DC1273B}"/>
          </ac:picMkLst>
        </pc:picChg>
      </pc:sldChg>
      <pc:sldChg chg="addSp delSp modSp mod">
        <pc:chgData name="Lorena Stabins" userId="09edf560-2360-4631-84fd-f7d20ee021aa" providerId="ADAL" clId="{C866266D-4F8B-4CB4-B096-36E05ED4820E}" dt="2022-09-28T19:35:28.040" v="190" actId="26606"/>
        <pc:sldMkLst>
          <pc:docMk/>
          <pc:sldMk cId="1339188052" sldId="737"/>
        </pc:sldMkLst>
        <pc:spChg chg="mod">
          <ac:chgData name="Lorena Stabins" userId="09edf560-2360-4631-84fd-f7d20ee021aa" providerId="ADAL" clId="{C866266D-4F8B-4CB4-B096-36E05ED4820E}" dt="2022-09-28T19:35:28.040" v="190" actId="26606"/>
          <ac:spMkLst>
            <pc:docMk/>
            <pc:sldMk cId="1339188052" sldId="737"/>
            <ac:spMk id="2" creationId="{5E7FA549-FB04-4B62-8505-158FEDADB688}"/>
          </ac:spMkLst>
        </pc:spChg>
        <pc:spChg chg="mod ord">
          <ac:chgData name="Lorena Stabins" userId="09edf560-2360-4631-84fd-f7d20ee021aa" providerId="ADAL" clId="{C866266D-4F8B-4CB4-B096-36E05ED4820E}" dt="2022-09-28T19:35:28.040" v="190" actId="26606"/>
          <ac:spMkLst>
            <pc:docMk/>
            <pc:sldMk cId="1339188052" sldId="737"/>
            <ac:spMk id="4" creationId="{6B95F946-05D4-493A-82E7-CE8FE579E5E5}"/>
          </ac:spMkLst>
        </pc:spChg>
        <pc:spChg chg="add del mod">
          <ac:chgData name="Lorena Stabins" userId="09edf560-2360-4631-84fd-f7d20ee021aa" providerId="ADAL" clId="{C866266D-4F8B-4CB4-B096-36E05ED4820E}" dt="2022-09-28T19:35:28.040" v="190" actId="26606"/>
          <ac:spMkLst>
            <pc:docMk/>
            <pc:sldMk cId="1339188052" sldId="737"/>
            <ac:spMk id="6" creationId="{49A17912-16F8-4022-83D4-A96A9DA1A1CA}"/>
          </ac:spMkLst>
        </pc:spChg>
        <pc:picChg chg="del">
          <ac:chgData name="Lorena Stabins" userId="09edf560-2360-4631-84fd-f7d20ee021aa" providerId="ADAL" clId="{C866266D-4F8B-4CB4-B096-36E05ED4820E}" dt="2022-09-28T19:35:02.022" v="173" actId="478"/>
          <ac:picMkLst>
            <pc:docMk/>
            <pc:sldMk cId="1339188052" sldId="737"/>
            <ac:picMk id="5" creationId="{93D7F989-A5B3-4063-A436-E4FB510FECE4}"/>
          </ac:picMkLst>
        </pc:picChg>
        <pc:picChg chg="add mod">
          <ac:chgData name="Lorena Stabins" userId="09edf560-2360-4631-84fd-f7d20ee021aa" providerId="ADAL" clId="{C866266D-4F8B-4CB4-B096-36E05ED4820E}" dt="2022-09-28T19:35:28.040" v="190" actId="26606"/>
          <ac:picMkLst>
            <pc:docMk/>
            <pc:sldMk cId="1339188052" sldId="737"/>
            <ac:picMk id="8" creationId="{484BEC76-FE9A-43AB-9F57-A9F972339222}"/>
          </ac:picMkLst>
        </pc:picChg>
      </pc:sldChg>
      <pc:sldChg chg="addSp delSp modSp mod">
        <pc:chgData name="Lorena Stabins" userId="09edf560-2360-4631-84fd-f7d20ee021aa" providerId="ADAL" clId="{C866266D-4F8B-4CB4-B096-36E05ED4820E}" dt="2022-09-28T19:38:02.537" v="255" actId="255"/>
        <pc:sldMkLst>
          <pc:docMk/>
          <pc:sldMk cId="745645642" sldId="738"/>
        </pc:sldMkLst>
        <pc:spChg chg="mod">
          <ac:chgData name="Lorena Stabins" userId="09edf560-2360-4631-84fd-f7d20ee021aa" providerId="ADAL" clId="{C866266D-4F8B-4CB4-B096-36E05ED4820E}" dt="2022-09-28T19:38:02.537" v="255" actId="255"/>
          <ac:spMkLst>
            <pc:docMk/>
            <pc:sldMk cId="745645642" sldId="738"/>
            <ac:spMk id="2" creationId="{9A9CB09D-04AF-465B-8BC3-53DDAB1B978D}"/>
          </ac:spMkLst>
        </pc:spChg>
        <pc:spChg chg="add del mod">
          <ac:chgData name="Lorena Stabins" userId="09edf560-2360-4631-84fd-f7d20ee021aa" providerId="ADAL" clId="{C866266D-4F8B-4CB4-B096-36E05ED4820E}" dt="2022-09-28T19:37:36.747" v="192"/>
          <ac:spMkLst>
            <pc:docMk/>
            <pc:sldMk cId="745645642" sldId="738"/>
            <ac:spMk id="5" creationId="{7278BA45-A7E7-4E02-8D69-EFCB23FF7308}"/>
          </ac:spMkLst>
        </pc:spChg>
        <pc:picChg chg="del">
          <ac:chgData name="Lorena Stabins" userId="09edf560-2360-4631-84fd-f7d20ee021aa" providerId="ADAL" clId="{C866266D-4F8B-4CB4-B096-36E05ED4820E}" dt="2022-09-28T19:37:33.362" v="191" actId="478"/>
          <ac:picMkLst>
            <pc:docMk/>
            <pc:sldMk cId="745645642" sldId="738"/>
            <ac:picMk id="8" creationId="{B62EA851-5362-4F6C-B950-E105DDA17823}"/>
          </ac:picMkLst>
        </pc:picChg>
        <pc:picChg chg="add mod">
          <ac:chgData name="Lorena Stabins" userId="09edf560-2360-4631-84fd-f7d20ee021aa" providerId="ADAL" clId="{C866266D-4F8B-4CB4-B096-36E05ED4820E}" dt="2022-09-28T19:37:36.747" v="192"/>
          <ac:picMkLst>
            <pc:docMk/>
            <pc:sldMk cId="745645642" sldId="738"/>
            <ac:picMk id="1026" creationId="{3DCC5D55-51DB-49E5-A988-4931501A9EE4}"/>
          </ac:picMkLst>
        </pc:picChg>
      </pc:sldChg>
      <pc:sldChg chg="del">
        <pc:chgData name="Lorena Stabins" userId="09edf560-2360-4631-84fd-f7d20ee021aa" providerId="ADAL" clId="{C866266D-4F8B-4CB4-B096-36E05ED4820E}" dt="2022-09-28T19:27:36.408" v="65" actId="47"/>
        <pc:sldMkLst>
          <pc:docMk/>
          <pc:sldMk cId="1629562093" sldId="739"/>
        </pc:sldMkLst>
      </pc:sldChg>
      <pc:sldChg chg="addSp delSp modSp mod">
        <pc:chgData name="Lorena Stabins" userId="09edf560-2360-4631-84fd-f7d20ee021aa" providerId="ADAL" clId="{C866266D-4F8B-4CB4-B096-36E05ED4820E}" dt="2022-09-28T19:27:16.302" v="64" actId="14100"/>
        <pc:sldMkLst>
          <pc:docMk/>
          <pc:sldMk cId="3899853363" sldId="740"/>
        </pc:sldMkLst>
        <pc:spChg chg="add del mod">
          <ac:chgData name="Lorena Stabins" userId="09edf560-2360-4631-84fd-f7d20ee021aa" providerId="ADAL" clId="{C866266D-4F8B-4CB4-B096-36E05ED4820E}" dt="2022-09-28T19:25:49.648" v="40" actId="21"/>
          <ac:spMkLst>
            <pc:docMk/>
            <pc:sldMk cId="3899853363" sldId="740"/>
            <ac:spMk id="6" creationId="{4F3627E3-82F6-439B-84FE-88383417E1AD}"/>
          </ac:spMkLst>
        </pc:spChg>
        <pc:spChg chg="add mod">
          <ac:chgData name="Lorena Stabins" userId="09edf560-2360-4631-84fd-f7d20ee021aa" providerId="ADAL" clId="{C866266D-4F8B-4CB4-B096-36E05ED4820E}" dt="2022-09-28T19:25:42.377" v="39" actId="14100"/>
          <ac:spMkLst>
            <pc:docMk/>
            <pc:sldMk cId="3899853363" sldId="740"/>
            <ac:spMk id="7" creationId="{77ECAEF7-A676-45E1-BA6D-4B10491BA762}"/>
          </ac:spMkLst>
        </pc:spChg>
        <pc:spChg chg="add del mod">
          <ac:chgData name="Lorena Stabins" userId="09edf560-2360-4631-84fd-f7d20ee021aa" providerId="ADAL" clId="{C866266D-4F8B-4CB4-B096-36E05ED4820E}" dt="2022-09-28T19:26:15.521" v="47" actId="21"/>
          <ac:spMkLst>
            <pc:docMk/>
            <pc:sldMk cId="3899853363" sldId="740"/>
            <ac:spMk id="11" creationId="{64A12EBC-78B6-4D3C-809E-92C24AED2B1F}"/>
          </ac:spMkLst>
        </pc:spChg>
        <pc:spChg chg="add mod">
          <ac:chgData name="Lorena Stabins" userId="09edf560-2360-4631-84fd-f7d20ee021aa" providerId="ADAL" clId="{C866266D-4F8B-4CB4-B096-36E05ED4820E}" dt="2022-09-28T19:27:11.460" v="63" actId="14100"/>
          <ac:spMkLst>
            <pc:docMk/>
            <pc:sldMk cId="3899853363" sldId="740"/>
            <ac:spMk id="14" creationId="{76A8A69F-6655-4F0C-AE47-65F2F77365B7}"/>
          </ac:spMkLst>
        </pc:spChg>
        <pc:spChg chg="add mod">
          <ac:chgData name="Lorena Stabins" userId="09edf560-2360-4631-84fd-f7d20ee021aa" providerId="ADAL" clId="{C866266D-4F8B-4CB4-B096-36E05ED4820E}" dt="2022-09-28T19:27:16.302" v="64" actId="14100"/>
          <ac:spMkLst>
            <pc:docMk/>
            <pc:sldMk cId="3899853363" sldId="740"/>
            <ac:spMk id="16" creationId="{5FC9AF8F-DB95-409A-A57F-5396BC26876A}"/>
          </ac:spMkLst>
        </pc:spChg>
        <pc:picChg chg="del">
          <ac:chgData name="Lorena Stabins" userId="09edf560-2360-4631-84fd-f7d20ee021aa" providerId="ADAL" clId="{C866266D-4F8B-4CB4-B096-36E05ED4820E}" dt="2022-09-28T19:25:06.353" v="29" actId="21"/>
          <ac:picMkLst>
            <pc:docMk/>
            <pc:sldMk cId="3899853363" sldId="740"/>
            <ac:picMk id="3" creationId="{AA4C705D-91AB-41B0-8365-56E1564715E5}"/>
          </ac:picMkLst>
        </pc:picChg>
        <pc:picChg chg="del">
          <ac:chgData name="Lorena Stabins" userId="09edf560-2360-4631-84fd-f7d20ee021aa" providerId="ADAL" clId="{C866266D-4F8B-4CB4-B096-36E05ED4820E}" dt="2022-09-28T19:24:20.314" v="17" actId="21"/>
          <ac:picMkLst>
            <pc:docMk/>
            <pc:sldMk cId="3899853363" sldId="740"/>
            <ac:picMk id="8" creationId="{3B143625-B956-7916-14FA-644D63612AA3}"/>
          </ac:picMkLst>
        </pc:picChg>
        <pc:picChg chg="add del mod">
          <ac:chgData name="Lorena Stabins" userId="09edf560-2360-4631-84fd-f7d20ee021aa" providerId="ADAL" clId="{C866266D-4F8B-4CB4-B096-36E05ED4820E}" dt="2022-09-28T19:25:57.464" v="43" actId="21"/>
          <ac:picMkLst>
            <pc:docMk/>
            <pc:sldMk cId="3899853363" sldId="740"/>
            <ac:picMk id="9" creationId="{F5BB8EA9-58C3-4B76-970C-E584FC8CC240}"/>
          </ac:picMkLst>
        </pc:picChg>
        <pc:picChg chg="del">
          <ac:chgData name="Lorena Stabins" userId="09edf560-2360-4631-84fd-f7d20ee021aa" providerId="ADAL" clId="{C866266D-4F8B-4CB4-B096-36E05ED4820E}" dt="2022-09-28T19:23:34.827" v="3" actId="21"/>
          <ac:picMkLst>
            <pc:docMk/>
            <pc:sldMk cId="3899853363" sldId="740"/>
            <ac:picMk id="10" creationId="{0B498C4B-8689-CAC3-5117-D7C2C3700E9E}"/>
          </ac:picMkLst>
        </pc:picChg>
        <pc:picChg chg="add del mod">
          <ac:chgData name="Lorena Stabins" userId="09edf560-2360-4631-84fd-f7d20ee021aa" providerId="ADAL" clId="{C866266D-4F8B-4CB4-B096-36E05ED4820E}" dt="2022-09-28T19:26:22.158" v="50" actId="21"/>
          <ac:picMkLst>
            <pc:docMk/>
            <pc:sldMk cId="3899853363" sldId="740"/>
            <ac:picMk id="12" creationId="{B202F803-D094-424B-980F-13FAAECBDEF1}"/>
          </ac:picMkLst>
        </pc:picChg>
        <pc:picChg chg="add mod">
          <ac:chgData name="Lorena Stabins" userId="09edf560-2360-4631-84fd-f7d20ee021aa" providerId="ADAL" clId="{C866266D-4F8B-4CB4-B096-36E05ED4820E}" dt="2022-09-28T19:25:38.665" v="38" actId="1076"/>
          <ac:picMkLst>
            <pc:docMk/>
            <pc:sldMk cId="3899853363" sldId="740"/>
            <ac:picMk id="13" creationId="{1F1AC29E-AAFD-487F-9169-25725B19D4E8}"/>
          </ac:picMkLst>
        </pc:picChg>
        <pc:picChg chg="add mod">
          <ac:chgData name="Lorena Stabins" userId="09edf560-2360-4631-84fd-f7d20ee021aa" providerId="ADAL" clId="{C866266D-4F8B-4CB4-B096-36E05ED4820E}" dt="2022-09-28T19:26:56.543" v="59" actId="1076"/>
          <ac:picMkLst>
            <pc:docMk/>
            <pc:sldMk cId="3899853363" sldId="740"/>
            <ac:picMk id="15" creationId="{68A47E4B-97DB-4492-BA48-A6496400ED7E}"/>
          </ac:picMkLst>
        </pc:picChg>
        <pc:picChg chg="add mod">
          <ac:chgData name="Lorena Stabins" userId="09edf560-2360-4631-84fd-f7d20ee021aa" providerId="ADAL" clId="{C866266D-4F8B-4CB4-B096-36E05ED4820E}" dt="2022-09-28T19:26:32.675" v="53" actId="1076"/>
          <ac:picMkLst>
            <pc:docMk/>
            <pc:sldMk cId="3899853363" sldId="740"/>
            <ac:picMk id="17" creationId="{CA06E61A-FDFE-45C5-82AD-613865612374}"/>
          </ac:picMkLst>
        </pc:picChg>
      </pc:sldChg>
      <pc:sldChg chg="addSp delSp modSp new mod">
        <pc:chgData name="Lorena Stabins" userId="09edf560-2360-4631-84fd-f7d20ee021aa" providerId="ADAL" clId="{C866266D-4F8B-4CB4-B096-36E05ED4820E}" dt="2022-09-28T19:44:25.349" v="479" actId="20577"/>
        <pc:sldMkLst>
          <pc:docMk/>
          <pc:sldMk cId="1029113035" sldId="769"/>
        </pc:sldMkLst>
        <pc:spChg chg="mod">
          <ac:chgData name="Lorena Stabins" userId="09edf560-2360-4631-84fd-f7d20ee021aa" providerId="ADAL" clId="{C866266D-4F8B-4CB4-B096-36E05ED4820E}" dt="2022-09-28T19:43:10.926" v="326" actId="20577"/>
          <ac:spMkLst>
            <pc:docMk/>
            <pc:sldMk cId="1029113035" sldId="769"/>
            <ac:spMk id="2" creationId="{CE5A138B-10AF-4379-9E75-5D718FD6B00B}"/>
          </ac:spMkLst>
        </pc:spChg>
        <pc:spChg chg="del">
          <ac:chgData name="Lorena Stabins" userId="09edf560-2360-4631-84fd-f7d20ee021aa" providerId="ADAL" clId="{C866266D-4F8B-4CB4-B096-36E05ED4820E}" dt="2022-09-28T19:39:56.423" v="257" actId="22"/>
          <ac:spMkLst>
            <pc:docMk/>
            <pc:sldMk cId="1029113035" sldId="769"/>
            <ac:spMk id="3" creationId="{1E3FBA1C-1036-46E6-91D0-1680CD033D67}"/>
          </ac:spMkLst>
        </pc:spChg>
        <pc:spChg chg="add mod">
          <ac:chgData name="Lorena Stabins" userId="09edf560-2360-4631-84fd-f7d20ee021aa" providerId="ADAL" clId="{C866266D-4F8B-4CB4-B096-36E05ED4820E}" dt="2022-09-28T19:44:25.349" v="479" actId="20577"/>
          <ac:spMkLst>
            <pc:docMk/>
            <pc:sldMk cId="1029113035" sldId="769"/>
            <ac:spMk id="11" creationId="{BA7DD21D-CDB2-455A-B026-F44ADBC53134}"/>
          </ac:spMkLst>
        </pc:spChg>
        <pc:picChg chg="add mod ord">
          <ac:chgData name="Lorena Stabins" userId="09edf560-2360-4631-84fd-f7d20ee021aa" providerId="ADAL" clId="{C866266D-4F8B-4CB4-B096-36E05ED4820E}" dt="2022-09-28T19:42:18.283" v="309" actId="1076"/>
          <ac:picMkLst>
            <pc:docMk/>
            <pc:sldMk cId="1029113035" sldId="769"/>
            <ac:picMk id="6" creationId="{C6835B03-FD68-4BB4-A42E-B73E096EFC95}"/>
          </ac:picMkLst>
        </pc:picChg>
        <pc:picChg chg="add mod">
          <ac:chgData name="Lorena Stabins" userId="09edf560-2360-4631-84fd-f7d20ee021aa" providerId="ADAL" clId="{C866266D-4F8B-4CB4-B096-36E05ED4820E}" dt="2022-09-28T19:42:48.623" v="316" actId="1076"/>
          <ac:picMkLst>
            <pc:docMk/>
            <pc:sldMk cId="1029113035" sldId="769"/>
            <ac:picMk id="8" creationId="{8A36F7DB-F9D9-4172-A0B9-20117CBBEC82}"/>
          </ac:picMkLst>
        </pc:picChg>
        <pc:picChg chg="add mod modCrop">
          <ac:chgData name="Lorena Stabins" userId="09edf560-2360-4631-84fd-f7d20ee021aa" providerId="ADAL" clId="{C866266D-4F8B-4CB4-B096-36E05ED4820E}" dt="2022-09-28T19:42:34.255" v="313" actId="1076"/>
          <ac:picMkLst>
            <pc:docMk/>
            <pc:sldMk cId="1029113035" sldId="769"/>
            <ac:picMk id="10" creationId="{45CD82DC-2819-48C1-957C-63E6295C177D}"/>
          </ac:picMkLst>
        </pc:picChg>
      </pc:sldChg>
      <pc:sldChg chg="addSp delSp modSp new mod">
        <pc:chgData name="Lorena Stabins" userId="09edf560-2360-4631-84fd-f7d20ee021aa" providerId="ADAL" clId="{C866266D-4F8B-4CB4-B096-36E05ED4820E}" dt="2022-09-28T19:46:30.010" v="538" actId="14100"/>
        <pc:sldMkLst>
          <pc:docMk/>
          <pc:sldMk cId="3868924762" sldId="770"/>
        </pc:sldMkLst>
        <pc:spChg chg="mod">
          <ac:chgData name="Lorena Stabins" userId="09edf560-2360-4631-84fd-f7d20ee021aa" providerId="ADAL" clId="{C866266D-4F8B-4CB4-B096-36E05ED4820E}" dt="2022-09-28T19:45:58.757" v="535" actId="20577"/>
          <ac:spMkLst>
            <pc:docMk/>
            <pc:sldMk cId="3868924762" sldId="770"/>
            <ac:spMk id="2" creationId="{1453F157-293C-4104-9FD8-9CB067C711A7}"/>
          </ac:spMkLst>
        </pc:spChg>
        <pc:spChg chg="del">
          <ac:chgData name="Lorena Stabins" userId="09edf560-2360-4631-84fd-f7d20ee021aa" providerId="ADAL" clId="{C866266D-4F8B-4CB4-B096-36E05ED4820E}" dt="2022-09-28T19:45:39.082" v="481" actId="22"/>
          <ac:spMkLst>
            <pc:docMk/>
            <pc:sldMk cId="3868924762" sldId="770"/>
            <ac:spMk id="3" creationId="{1EF86B83-857B-4AF5-8CBA-C3311A0FE364}"/>
          </ac:spMkLst>
        </pc:spChg>
        <pc:spChg chg="add del mod">
          <ac:chgData name="Lorena Stabins" userId="09edf560-2360-4631-84fd-f7d20ee021aa" providerId="ADAL" clId="{C866266D-4F8B-4CB4-B096-36E05ED4820E}" dt="2022-09-28T19:46:23.550" v="537"/>
          <ac:spMkLst>
            <pc:docMk/>
            <pc:sldMk cId="3868924762" sldId="770"/>
            <ac:spMk id="8" creationId="{900EB4D6-A12C-4F62-B69E-C8F80BA5595C}"/>
          </ac:spMkLst>
        </pc:spChg>
        <pc:picChg chg="add del mod ord">
          <ac:chgData name="Lorena Stabins" userId="09edf560-2360-4631-84fd-f7d20ee021aa" providerId="ADAL" clId="{C866266D-4F8B-4CB4-B096-36E05ED4820E}" dt="2022-09-28T19:46:21.312" v="536" actId="478"/>
          <ac:picMkLst>
            <pc:docMk/>
            <pc:sldMk cId="3868924762" sldId="770"/>
            <ac:picMk id="6" creationId="{FE4B71BE-A078-4E42-AE4B-0571372F8356}"/>
          </ac:picMkLst>
        </pc:picChg>
        <pc:picChg chg="add mod">
          <ac:chgData name="Lorena Stabins" userId="09edf560-2360-4631-84fd-f7d20ee021aa" providerId="ADAL" clId="{C866266D-4F8B-4CB4-B096-36E05ED4820E}" dt="2022-09-28T19:46:30.010" v="538" actId="14100"/>
          <ac:picMkLst>
            <pc:docMk/>
            <pc:sldMk cId="3868924762" sldId="770"/>
            <ac:picMk id="2050" creationId="{B617DF67-43D0-452C-BFF4-330BDBC50CFC}"/>
          </ac:picMkLst>
        </pc:picChg>
      </pc:sldChg>
      <pc:sldChg chg="addSp delSp modSp new mod">
        <pc:chgData name="Lorena Stabins" userId="09edf560-2360-4631-84fd-f7d20ee021aa" providerId="ADAL" clId="{C866266D-4F8B-4CB4-B096-36E05ED4820E}" dt="2022-09-28T19:47:36.158" v="553" actId="20577"/>
        <pc:sldMkLst>
          <pc:docMk/>
          <pc:sldMk cId="2637110776" sldId="771"/>
        </pc:sldMkLst>
        <pc:spChg chg="mod">
          <ac:chgData name="Lorena Stabins" userId="09edf560-2360-4631-84fd-f7d20ee021aa" providerId="ADAL" clId="{C866266D-4F8B-4CB4-B096-36E05ED4820E}" dt="2022-09-28T19:47:36.158" v="553" actId="20577"/>
          <ac:spMkLst>
            <pc:docMk/>
            <pc:sldMk cId="2637110776" sldId="771"/>
            <ac:spMk id="2" creationId="{CC3E2CC7-339C-4C04-8960-E2A2BBFAA1B8}"/>
          </ac:spMkLst>
        </pc:spChg>
        <pc:spChg chg="del">
          <ac:chgData name="Lorena Stabins" userId="09edf560-2360-4631-84fd-f7d20ee021aa" providerId="ADAL" clId="{C866266D-4F8B-4CB4-B096-36E05ED4820E}" dt="2022-09-28T19:47:29.417" v="540"/>
          <ac:spMkLst>
            <pc:docMk/>
            <pc:sldMk cId="2637110776" sldId="771"/>
            <ac:spMk id="3" creationId="{7A481EDC-47D5-4508-95C5-6213CAED3525}"/>
          </ac:spMkLst>
        </pc:spChg>
        <pc:picChg chg="add mod">
          <ac:chgData name="Lorena Stabins" userId="09edf560-2360-4631-84fd-f7d20ee021aa" providerId="ADAL" clId="{C866266D-4F8B-4CB4-B096-36E05ED4820E}" dt="2022-09-28T19:47:29.417" v="540"/>
          <ac:picMkLst>
            <pc:docMk/>
            <pc:sldMk cId="2637110776" sldId="771"/>
            <ac:picMk id="3074" creationId="{65108B42-D146-471E-B007-57695345F28C}"/>
          </ac:picMkLst>
        </pc:picChg>
      </pc:sldChg>
      <pc:sldChg chg="addSp delSp modSp new mod">
        <pc:chgData name="Lorena Stabins" userId="09edf560-2360-4631-84fd-f7d20ee021aa" providerId="ADAL" clId="{C866266D-4F8B-4CB4-B096-36E05ED4820E}" dt="2022-09-28T19:49:51.429" v="629" actId="20577"/>
        <pc:sldMkLst>
          <pc:docMk/>
          <pc:sldMk cId="1486812234" sldId="772"/>
        </pc:sldMkLst>
        <pc:spChg chg="mod">
          <ac:chgData name="Lorena Stabins" userId="09edf560-2360-4631-84fd-f7d20ee021aa" providerId="ADAL" clId="{C866266D-4F8B-4CB4-B096-36E05ED4820E}" dt="2022-09-28T19:49:51.429" v="629" actId="20577"/>
          <ac:spMkLst>
            <pc:docMk/>
            <pc:sldMk cId="1486812234" sldId="772"/>
            <ac:spMk id="2" creationId="{26BB35CA-42C3-4E23-880C-B1BDCC65588E}"/>
          </ac:spMkLst>
        </pc:spChg>
        <pc:spChg chg="del">
          <ac:chgData name="Lorena Stabins" userId="09edf560-2360-4631-84fd-f7d20ee021aa" providerId="ADAL" clId="{C866266D-4F8B-4CB4-B096-36E05ED4820E}" dt="2022-09-28T19:49:09.028" v="555"/>
          <ac:spMkLst>
            <pc:docMk/>
            <pc:sldMk cId="1486812234" sldId="772"/>
            <ac:spMk id="3" creationId="{878DCECB-96BF-4DCC-B3E3-53789574223D}"/>
          </ac:spMkLst>
        </pc:spChg>
        <pc:picChg chg="add mod">
          <ac:chgData name="Lorena Stabins" userId="09edf560-2360-4631-84fd-f7d20ee021aa" providerId="ADAL" clId="{C866266D-4F8B-4CB4-B096-36E05ED4820E}" dt="2022-09-28T19:49:09.028" v="555"/>
          <ac:picMkLst>
            <pc:docMk/>
            <pc:sldMk cId="1486812234" sldId="772"/>
            <ac:picMk id="4098" creationId="{5FD832F8-2A2D-4F06-BF3C-A82424013580}"/>
          </ac:picMkLst>
        </pc:picChg>
      </pc:sldChg>
      <pc:sldChg chg="addSp delSp modSp new mod">
        <pc:chgData name="Lorena Stabins" userId="09edf560-2360-4631-84fd-f7d20ee021aa" providerId="ADAL" clId="{C866266D-4F8B-4CB4-B096-36E05ED4820E}" dt="2022-09-28T19:54:53.730" v="714" actId="1076"/>
        <pc:sldMkLst>
          <pc:docMk/>
          <pc:sldMk cId="1395298096" sldId="773"/>
        </pc:sldMkLst>
        <pc:spChg chg="mod">
          <ac:chgData name="Lorena Stabins" userId="09edf560-2360-4631-84fd-f7d20ee021aa" providerId="ADAL" clId="{C866266D-4F8B-4CB4-B096-36E05ED4820E}" dt="2022-09-28T19:54:50.157" v="713" actId="1076"/>
          <ac:spMkLst>
            <pc:docMk/>
            <pc:sldMk cId="1395298096" sldId="773"/>
            <ac:spMk id="2" creationId="{E3A29AF8-7661-4E7A-BAED-134716D0C4A0}"/>
          </ac:spMkLst>
        </pc:spChg>
        <pc:spChg chg="del">
          <ac:chgData name="Lorena Stabins" userId="09edf560-2360-4631-84fd-f7d20ee021aa" providerId="ADAL" clId="{C866266D-4F8B-4CB4-B096-36E05ED4820E}" dt="2022-09-28T19:50:50.808" v="631"/>
          <ac:spMkLst>
            <pc:docMk/>
            <pc:sldMk cId="1395298096" sldId="773"/>
            <ac:spMk id="3" creationId="{79054009-6C99-4B79-97F6-5E3752488EEB}"/>
          </ac:spMkLst>
        </pc:spChg>
        <pc:picChg chg="add mod">
          <ac:chgData name="Lorena Stabins" userId="09edf560-2360-4631-84fd-f7d20ee021aa" providerId="ADAL" clId="{C866266D-4F8B-4CB4-B096-36E05ED4820E}" dt="2022-09-28T19:53:24.457" v="667" actId="1076"/>
          <ac:picMkLst>
            <pc:docMk/>
            <pc:sldMk cId="1395298096" sldId="773"/>
            <ac:picMk id="6" creationId="{4E523A4F-42D2-4C4F-8C32-144B6B04A1E9}"/>
          </ac:picMkLst>
        </pc:picChg>
        <pc:picChg chg="add mod">
          <ac:chgData name="Lorena Stabins" userId="09edf560-2360-4631-84fd-f7d20ee021aa" providerId="ADAL" clId="{C866266D-4F8B-4CB4-B096-36E05ED4820E}" dt="2022-09-28T19:53:40.113" v="669" actId="1076"/>
          <ac:picMkLst>
            <pc:docMk/>
            <pc:sldMk cId="1395298096" sldId="773"/>
            <ac:picMk id="8" creationId="{734310E1-15B1-4D5E-8F3A-60462F8D440B}"/>
          </ac:picMkLst>
        </pc:picChg>
        <pc:picChg chg="add mod">
          <ac:chgData name="Lorena Stabins" userId="09edf560-2360-4631-84fd-f7d20ee021aa" providerId="ADAL" clId="{C866266D-4F8B-4CB4-B096-36E05ED4820E}" dt="2022-09-28T19:54:53.730" v="714" actId="1076"/>
          <ac:picMkLst>
            <pc:docMk/>
            <pc:sldMk cId="1395298096" sldId="773"/>
            <ac:picMk id="5122" creationId="{BAB3B6A8-C35C-405E-A5D7-9F3341900EA3}"/>
          </ac:picMkLst>
        </pc:picChg>
      </pc:sldChg>
    </pc:docChg>
  </pc:docChgLst>
  <pc:docChgLst>
    <pc:chgData name="Mari-Ellen Maloney" userId="S::mmaloney@bocesmaars.org::f72d0205-3f19-4bd4-baea-dc60be18cfaf" providerId="AD" clId="Web-{8E71444B-A538-4A32-A5D1-D8506DD81C98}"/>
    <pc:docChg chg="modSld">
      <pc:chgData name="Mari-Ellen Maloney" userId="S::mmaloney@bocesmaars.org::f72d0205-3f19-4bd4-baea-dc60be18cfaf" providerId="AD" clId="Web-{8E71444B-A538-4A32-A5D1-D8506DD81C98}" dt="2023-10-12T20:00:15.009" v="19" actId="20577"/>
      <pc:docMkLst>
        <pc:docMk/>
      </pc:docMkLst>
      <pc:sldChg chg="modSp">
        <pc:chgData name="Mari-Ellen Maloney" userId="S::mmaloney@bocesmaars.org::f72d0205-3f19-4bd4-baea-dc60be18cfaf" providerId="AD" clId="Web-{8E71444B-A538-4A32-A5D1-D8506DD81C98}" dt="2023-10-12T20:00:15.009" v="19" actId="20577"/>
        <pc:sldMkLst>
          <pc:docMk/>
          <pc:sldMk cId="1232035532" sldId="745"/>
        </pc:sldMkLst>
        <pc:spChg chg="mod">
          <ac:chgData name="Mari-Ellen Maloney" userId="S::mmaloney@bocesmaars.org::f72d0205-3f19-4bd4-baea-dc60be18cfaf" providerId="AD" clId="Web-{8E71444B-A538-4A32-A5D1-D8506DD81C98}" dt="2023-10-12T20:00:15.009" v="19" actId="20577"/>
          <ac:spMkLst>
            <pc:docMk/>
            <pc:sldMk cId="1232035532" sldId="745"/>
            <ac:spMk id="3" creationId="{2E51D473-7602-4D6C-A020-280CAA936E65}"/>
          </ac:spMkLst>
        </pc:spChg>
        <pc:spChg chg="mod">
          <ac:chgData name="Mari-Ellen Maloney" userId="S::mmaloney@bocesmaars.org::f72d0205-3f19-4bd4-baea-dc60be18cfaf" providerId="AD" clId="Web-{8E71444B-A538-4A32-A5D1-D8506DD81C98}" dt="2023-10-12T19:57:51.812" v="14" actId="14100"/>
          <ac:spMkLst>
            <pc:docMk/>
            <pc:sldMk cId="1232035532" sldId="745"/>
            <ac:spMk id="5" creationId="{82B61D0A-2DFB-48BF-BDAB-04E43B7F0157}"/>
          </ac:spMkLst>
        </pc:spChg>
      </pc:sldChg>
    </pc:docChg>
  </pc:docChgLst>
  <pc:docChgLst>
    <pc:chgData name="Mari-Ellen Maloney" userId="S::mmaloney@bocesmaars.org::f72d0205-3f19-4bd4-baea-dc60be18cfaf" providerId="AD" clId="Web-{EB1AFB80-BA1A-44F6-8468-715EEE9EF0C6}"/>
    <pc:docChg chg="addSld delSld modSld sldOrd modSection">
      <pc:chgData name="Mari-Ellen Maloney" userId="S::mmaloney@bocesmaars.org::f72d0205-3f19-4bd4-baea-dc60be18cfaf" providerId="AD" clId="Web-{EB1AFB80-BA1A-44F6-8468-715EEE9EF0C6}" dt="2024-09-24T20:41:36.822" v="459"/>
      <pc:docMkLst>
        <pc:docMk/>
      </pc:docMkLst>
      <pc:sldChg chg="del">
        <pc:chgData name="Mari-Ellen Maloney" userId="S::mmaloney@bocesmaars.org::f72d0205-3f19-4bd4-baea-dc60be18cfaf" providerId="AD" clId="Web-{EB1AFB80-BA1A-44F6-8468-715EEE9EF0C6}" dt="2024-09-24T19:49:26.529" v="328"/>
        <pc:sldMkLst>
          <pc:docMk/>
          <pc:sldMk cId="1232035532" sldId="745"/>
        </pc:sldMkLst>
      </pc:sldChg>
      <pc:sldChg chg="del ord">
        <pc:chgData name="Mari-Ellen Maloney" userId="S::mmaloney@bocesmaars.org::f72d0205-3f19-4bd4-baea-dc60be18cfaf" providerId="AD" clId="Web-{EB1AFB80-BA1A-44F6-8468-715EEE9EF0C6}" dt="2024-09-24T20:20:18.977" v="395"/>
        <pc:sldMkLst>
          <pc:docMk/>
          <pc:sldMk cId="3726873501" sldId="785"/>
        </pc:sldMkLst>
      </pc:sldChg>
      <pc:sldChg chg="modSp">
        <pc:chgData name="Mari-Ellen Maloney" userId="S::mmaloney@bocesmaars.org::f72d0205-3f19-4bd4-baea-dc60be18cfaf" providerId="AD" clId="Web-{EB1AFB80-BA1A-44F6-8468-715EEE9EF0C6}" dt="2024-09-24T19:56:57.905" v="388" actId="14100"/>
        <pc:sldMkLst>
          <pc:docMk/>
          <pc:sldMk cId="3644928435" sldId="786"/>
        </pc:sldMkLst>
        <pc:spChg chg="mod">
          <ac:chgData name="Mari-Ellen Maloney" userId="S::mmaloney@bocesmaars.org::f72d0205-3f19-4bd4-baea-dc60be18cfaf" providerId="AD" clId="Web-{EB1AFB80-BA1A-44F6-8468-715EEE9EF0C6}" dt="2024-09-24T19:56:57.905" v="388" actId="14100"/>
          <ac:spMkLst>
            <pc:docMk/>
            <pc:sldMk cId="3644928435" sldId="786"/>
            <ac:spMk id="3" creationId="{36F6D33E-8C71-2875-A159-2C430F6B247E}"/>
          </ac:spMkLst>
        </pc:spChg>
      </pc:sldChg>
      <pc:sldChg chg="del">
        <pc:chgData name="Mari-Ellen Maloney" userId="S::mmaloney@bocesmaars.org::f72d0205-3f19-4bd4-baea-dc60be18cfaf" providerId="AD" clId="Web-{EB1AFB80-BA1A-44F6-8468-715EEE9EF0C6}" dt="2024-09-24T20:31:29.315" v="455"/>
        <pc:sldMkLst>
          <pc:docMk/>
          <pc:sldMk cId="4201182113" sldId="789"/>
        </pc:sldMkLst>
      </pc:sldChg>
      <pc:sldChg chg="del">
        <pc:chgData name="Mari-Ellen Maloney" userId="S::mmaloney@bocesmaars.org::f72d0205-3f19-4bd4-baea-dc60be18cfaf" providerId="AD" clId="Web-{EB1AFB80-BA1A-44F6-8468-715EEE9EF0C6}" dt="2024-09-24T19:52:02.097" v="330"/>
        <pc:sldMkLst>
          <pc:docMk/>
          <pc:sldMk cId="2344141029" sldId="816"/>
        </pc:sldMkLst>
      </pc:sldChg>
      <pc:sldChg chg="del">
        <pc:chgData name="Mari-Ellen Maloney" userId="S::mmaloney@bocesmaars.org::f72d0205-3f19-4bd4-baea-dc60be18cfaf" providerId="AD" clId="Web-{EB1AFB80-BA1A-44F6-8468-715EEE9EF0C6}" dt="2024-09-24T20:41:36.822" v="459"/>
        <pc:sldMkLst>
          <pc:docMk/>
          <pc:sldMk cId="2365123248" sldId="826"/>
        </pc:sldMkLst>
      </pc:sldChg>
      <pc:sldChg chg="modSp">
        <pc:chgData name="Mari-Ellen Maloney" userId="S::mmaloney@bocesmaars.org::f72d0205-3f19-4bd4-baea-dc60be18cfaf" providerId="AD" clId="Web-{EB1AFB80-BA1A-44F6-8468-715EEE9EF0C6}" dt="2024-09-24T20:41:16.649" v="458" actId="20577"/>
        <pc:sldMkLst>
          <pc:docMk/>
          <pc:sldMk cId="1566525339" sldId="832"/>
        </pc:sldMkLst>
        <pc:spChg chg="mod">
          <ac:chgData name="Mari-Ellen Maloney" userId="S::mmaloney@bocesmaars.org::f72d0205-3f19-4bd4-baea-dc60be18cfaf" providerId="AD" clId="Web-{EB1AFB80-BA1A-44F6-8468-715EEE9EF0C6}" dt="2024-09-24T20:41:16.649" v="458" actId="20577"/>
          <ac:spMkLst>
            <pc:docMk/>
            <pc:sldMk cId="1566525339" sldId="832"/>
            <ac:spMk id="2" creationId="{E12C7EA5-76D8-9718-CB6A-3B59743F0625}"/>
          </ac:spMkLst>
        </pc:spChg>
        <pc:spChg chg="mod">
          <ac:chgData name="Mari-Ellen Maloney" userId="S::mmaloney@bocesmaars.org::f72d0205-3f19-4bd4-baea-dc60be18cfaf" providerId="AD" clId="Web-{EB1AFB80-BA1A-44F6-8468-715EEE9EF0C6}" dt="2024-09-24T19:56:29.483" v="384" actId="20577"/>
          <ac:spMkLst>
            <pc:docMk/>
            <pc:sldMk cId="1566525339" sldId="832"/>
            <ac:spMk id="3" creationId="{1725264B-5F01-A948-4AF5-BD44CF1E91F8}"/>
          </ac:spMkLst>
        </pc:spChg>
      </pc:sldChg>
      <pc:sldChg chg="modSp">
        <pc:chgData name="Mari-Ellen Maloney" userId="S::mmaloney@bocesmaars.org::f72d0205-3f19-4bd4-baea-dc60be18cfaf" providerId="AD" clId="Web-{EB1AFB80-BA1A-44F6-8468-715EEE9EF0C6}" dt="2024-09-24T20:31:18.330" v="454" actId="20577"/>
        <pc:sldMkLst>
          <pc:docMk/>
          <pc:sldMk cId="469099036" sldId="837"/>
        </pc:sldMkLst>
        <pc:spChg chg="mod">
          <ac:chgData name="Mari-Ellen Maloney" userId="S::mmaloney@bocesmaars.org::f72d0205-3f19-4bd4-baea-dc60be18cfaf" providerId="AD" clId="Web-{EB1AFB80-BA1A-44F6-8468-715EEE9EF0C6}" dt="2024-09-24T20:17:57.378" v="394" actId="20577"/>
          <ac:spMkLst>
            <pc:docMk/>
            <pc:sldMk cId="469099036" sldId="837"/>
            <ac:spMk id="2" creationId="{8744E20F-CEC0-B42B-345B-6A275D97EFEB}"/>
          </ac:spMkLst>
        </pc:spChg>
        <pc:spChg chg="mod">
          <ac:chgData name="Mari-Ellen Maloney" userId="S::mmaloney@bocesmaars.org::f72d0205-3f19-4bd4-baea-dc60be18cfaf" providerId="AD" clId="Web-{EB1AFB80-BA1A-44F6-8468-715EEE9EF0C6}" dt="2024-09-24T20:31:18.330" v="454" actId="20577"/>
          <ac:spMkLst>
            <pc:docMk/>
            <pc:sldMk cId="469099036" sldId="837"/>
            <ac:spMk id="3" creationId="{545A198B-411D-5254-2F6F-5EFE9902F192}"/>
          </ac:spMkLst>
        </pc:spChg>
      </pc:sldChg>
      <pc:sldChg chg="addSp delSp modSp">
        <pc:chgData name="Mari-Ellen Maloney" userId="S::mmaloney@bocesmaars.org::f72d0205-3f19-4bd4-baea-dc60be18cfaf" providerId="AD" clId="Web-{EB1AFB80-BA1A-44F6-8468-715EEE9EF0C6}" dt="2024-09-24T15:54:17.478" v="326" actId="1076"/>
        <pc:sldMkLst>
          <pc:docMk/>
          <pc:sldMk cId="2247277653" sldId="839"/>
        </pc:sldMkLst>
        <pc:picChg chg="add del mod">
          <ac:chgData name="Mari-Ellen Maloney" userId="S::mmaloney@bocesmaars.org::f72d0205-3f19-4bd4-baea-dc60be18cfaf" providerId="AD" clId="Web-{EB1AFB80-BA1A-44F6-8468-715EEE9EF0C6}" dt="2024-09-24T15:22:47.067" v="322"/>
          <ac:picMkLst>
            <pc:docMk/>
            <pc:sldMk cId="2247277653" sldId="839"/>
            <ac:picMk id="5" creationId="{1104684F-43DB-6314-9997-57B19645B9E1}"/>
          </ac:picMkLst>
        </pc:picChg>
        <pc:picChg chg="mod">
          <ac:chgData name="Mari-Ellen Maloney" userId="S::mmaloney@bocesmaars.org::f72d0205-3f19-4bd4-baea-dc60be18cfaf" providerId="AD" clId="Web-{EB1AFB80-BA1A-44F6-8468-715EEE9EF0C6}" dt="2024-09-24T14:46:03.342" v="314" actId="1076"/>
          <ac:picMkLst>
            <pc:docMk/>
            <pc:sldMk cId="2247277653" sldId="839"/>
            <ac:picMk id="8" creationId="{2243C996-0AFA-A7C9-159B-F5874831A764}"/>
          </ac:picMkLst>
        </pc:picChg>
        <pc:picChg chg="add mod">
          <ac:chgData name="Mari-Ellen Maloney" userId="S::mmaloney@bocesmaars.org::f72d0205-3f19-4bd4-baea-dc60be18cfaf" providerId="AD" clId="Web-{EB1AFB80-BA1A-44F6-8468-715EEE9EF0C6}" dt="2024-09-24T15:54:17.478" v="326" actId="1076"/>
          <ac:picMkLst>
            <pc:docMk/>
            <pc:sldMk cId="2247277653" sldId="839"/>
            <ac:picMk id="9" creationId="{C3E72571-E007-0A96-6FAF-6350AA0980E7}"/>
          </ac:picMkLst>
        </pc:picChg>
      </pc:sldChg>
      <pc:sldChg chg="modSp">
        <pc:chgData name="Mari-Ellen Maloney" userId="S::mmaloney@bocesmaars.org::f72d0205-3f19-4bd4-baea-dc60be18cfaf" providerId="AD" clId="Web-{EB1AFB80-BA1A-44F6-8468-715EEE9EF0C6}" dt="2024-09-24T14:03:55.026" v="21" actId="20577"/>
        <pc:sldMkLst>
          <pc:docMk/>
          <pc:sldMk cId="3597698295" sldId="840"/>
        </pc:sldMkLst>
        <pc:spChg chg="mod">
          <ac:chgData name="Mari-Ellen Maloney" userId="S::mmaloney@bocesmaars.org::f72d0205-3f19-4bd4-baea-dc60be18cfaf" providerId="AD" clId="Web-{EB1AFB80-BA1A-44F6-8468-715EEE9EF0C6}" dt="2024-09-24T14:02:20.164" v="18" actId="14100"/>
          <ac:spMkLst>
            <pc:docMk/>
            <pc:sldMk cId="3597698295" sldId="840"/>
            <ac:spMk id="2" creationId="{E511707E-275A-20BF-FF54-B243A8CDDB7A}"/>
          </ac:spMkLst>
        </pc:spChg>
        <pc:spChg chg="mod">
          <ac:chgData name="Mari-Ellen Maloney" userId="S::mmaloney@bocesmaars.org::f72d0205-3f19-4bd4-baea-dc60be18cfaf" providerId="AD" clId="Web-{EB1AFB80-BA1A-44F6-8468-715EEE9EF0C6}" dt="2024-09-24T14:03:55.026" v="21" actId="20577"/>
          <ac:spMkLst>
            <pc:docMk/>
            <pc:sldMk cId="3597698295" sldId="840"/>
            <ac:spMk id="3" creationId="{E458D28F-A2B4-6398-2E71-662A1E5B8F4D}"/>
          </ac:spMkLst>
        </pc:spChg>
      </pc:sldChg>
      <pc:sldChg chg="modSp">
        <pc:chgData name="Mari-Ellen Maloney" userId="S::mmaloney@bocesmaars.org::f72d0205-3f19-4bd4-baea-dc60be18cfaf" providerId="AD" clId="Web-{EB1AFB80-BA1A-44F6-8468-715EEE9EF0C6}" dt="2024-09-24T14:08:08.003" v="94" actId="20577"/>
        <pc:sldMkLst>
          <pc:docMk/>
          <pc:sldMk cId="2980110572" sldId="841"/>
        </pc:sldMkLst>
        <pc:spChg chg="mod">
          <ac:chgData name="Mari-Ellen Maloney" userId="S::mmaloney@bocesmaars.org::f72d0205-3f19-4bd4-baea-dc60be18cfaf" providerId="AD" clId="Web-{EB1AFB80-BA1A-44F6-8468-715EEE9EF0C6}" dt="2024-09-24T14:08:08.003" v="94" actId="20577"/>
          <ac:spMkLst>
            <pc:docMk/>
            <pc:sldMk cId="2980110572" sldId="841"/>
            <ac:spMk id="3" creationId="{24BED525-F455-01DD-1261-D11AC6D9C52E}"/>
          </ac:spMkLst>
        </pc:spChg>
      </pc:sldChg>
      <pc:sldChg chg="modSp">
        <pc:chgData name="Mari-Ellen Maloney" userId="S::mmaloney@bocesmaars.org::f72d0205-3f19-4bd4-baea-dc60be18cfaf" providerId="AD" clId="Web-{EB1AFB80-BA1A-44F6-8468-715EEE9EF0C6}" dt="2024-09-24T19:36:39.625" v="327" actId="14100"/>
        <pc:sldMkLst>
          <pc:docMk/>
          <pc:sldMk cId="4121844738" sldId="842"/>
        </pc:sldMkLst>
        <pc:spChg chg="mod">
          <ac:chgData name="Mari-Ellen Maloney" userId="S::mmaloney@bocesmaars.org::f72d0205-3f19-4bd4-baea-dc60be18cfaf" providerId="AD" clId="Web-{EB1AFB80-BA1A-44F6-8468-715EEE9EF0C6}" dt="2024-09-24T14:14:58.047" v="134" actId="14100"/>
          <ac:spMkLst>
            <pc:docMk/>
            <pc:sldMk cId="4121844738" sldId="842"/>
            <ac:spMk id="2" creationId="{7CBDB493-6C0E-C4D5-B479-75965DB88034}"/>
          </ac:spMkLst>
        </pc:spChg>
        <pc:spChg chg="mod">
          <ac:chgData name="Mari-Ellen Maloney" userId="S::mmaloney@bocesmaars.org::f72d0205-3f19-4bd4-baea-dc60be18cfaf" providerId="AD" clId="Web-{EB1AFB80-BA1A-44F6-8468-715EEE9EF0C6}" dt="2024-09-24T19:36:39.625" v="327" actId="14100"/>
          <ac:spMkLst>
            <pc:docMk/>
            <pc:sldMk cId="4121844738" sldId="842"/>
            <ac:spMk id="3" creationId="{017671D2-D3E0-D044-2933-00735FE2066B}"/>
          </ac:spMkLst>
        </pc:spChg>
        <pc:picChg chg="mod">
          <ac:chgData name="Mari-Ellen Maloney" userId="S::mmaloney@bocesmaars.org::f72d0205-3f19-4bd4-baea-dc60be18cfaf" providerId="AD" clId="Web-{EB1AFB80-BA1A-44F6-8468-715EEE9EF0C6}" dt="2024-09-24T14:14:42.750" v="131" actId="1076"/>
          <ac:picMkLst>
            <pc:docMk/>
            <pc:sldMk cId="4121844738" sldId="842"/>
            <ac:picMk id="5" creationId="{03F02268-4E9F-433A-EF22-23524B334B60}"/>
          </ac:picMkLst>
        </pc:picChg>
      </pc:sldChg>
      <pc:sldChg chg="add del replId">
        <pc:chgData name="Mari-Ellen Maloney" userId="S::mmaloney@bocesmaars.org::f72d0205-3f19-4bd4-baea-dc60be18cfaf" providerId="AD" clId="Web-{EB1AFB80-BA1A-44F6-8468-715EEE9EF0C6}" dt="2024-09-24T19:52:07.191" v="331"/>
        <pc:sldMkLst>
          <pc:docMk/>
          <pc:sldMk cId="390736538" sldId="859"/>
        </pc:sldMkLst>
      </pc:sldChg>
    </pc:docChg>
  </pc:docChgLst>
  <pc:docChgLst>
    <pc:chgData name="Bridget Harris" userId="S::bharris@bocesmaars.org::1579d09f-f693-4322-ac32-1e50ffd83337" providerId="AD" clId="Web-{EF38344A-568E-451D-B21C-618EDDE0DF2B}"/>
    <pc:docChg chg="modSld">
      <pc:chgData name="Bridget Harris" userId="S::bharris@bocesmaars.org::1579d09f-f693-4322-ac32-1e50ffd83337" providerId="AD" clId="Web-{EF38344A-568E-451D-B21C-618EDDE0DF2B}" dt="2021-09-22T15:25:14.441" v="31" actId="20577"/>
      <pc:docMkLst>
        <pc:docMk/>
      </pc:docMkLst>
      <pc:sldChg chg="modSp">
        <pc:chgData name="Bridget Harris" userId="S::bharris@bocesmaars.org::1579d09f-f693-4322-ac32-1e50ffd83337" providerId="AD" clId="Web-{EF38344A-568E-451D-B21C-618EDDE0DF2B}" dt="2021-09-22T15:25:14.441" v="31" actId="20577"/>
        <pc:sldMkLst>
          <pc:docMk/>
          <pc:sldMk cId="1771562510" sldId="493"/>
        </pc:sldMkLst>
        <pc:spChg chg="mod">
          <ac:chgData name="Bridget Harris" userId="S::bharris@bocesmaars.org::1579d09f-f693-4322-ac32-1e50ffd83337" providerId="AD" clId="Web-{EF38344A-568E-451D-B21C-618EDDE0DF2B}" dt="2021-09-22T15:25:14.441" v="31" actId="20577"/>
          <ac:spMkLst>
            <pc:docMk/>
            <pc:sldMk cId="1771562510" sldId="493"/>
            <ac:spMk id="3" creationId="{00000000-0000-0000-0000-000000000000}"/>
          </ac:spMkLst>
        </pc:spChg>
      </pc:sldChg>
    </pc:docChg>
  </pc:docChgLst>
  <pc:docChgLst>
    <pc:chgData name="Laurie Hazard" userId="S::lhazard@bocesmaars.org::71b497eb-3eb3-47bd-8872-e714f38e3320" providerId="AD" clId="Web-{F07A704B-462B-4943-AF5F-A82B928A936A}"/>
    <pc:docChg chg="modSld">
      <pc:chgData name="Laurie Hazard" userId="S::lhazard@bocesmaars.org::71b497eb-3eb3-47bd-8872-e714f38e3320" providerId="AD" clId="Web-{F07A704B-462B-4943-AF5F-A82B928A936A}" dt="2022-09-28T00:33:55.205" v="171" actId="20577"/>
      <pc:docMkLst>
        <pc:docMk/>
      </pc:docMkLst>
      <pc:sldChg chg="modSp">
        <pc:chgData name="Laurie Hazard" userId="S::lhazard@bocesmaars.org::71b497eb-3eb3-47bd-8872-e714f38e3320" providerId="AD" clId="Web-{F07A704B-462B-4943-AF5F-A82B928A936A}" dt="2022-09-28T00:33:55.205" v="171" actId="20577"/>
        <pc:sldMkLst>
          <pc:docMk/>
          <pc:sldMk cId="1953384085" sldId="753"/>
        </pc:sldMkLst>
        <pc:spChg chg="mod">
          <ac:chgData name="Laurie Hazard" userId="S::lhazard@bocesmaars.org::71b497eb-3eb3-47bd-8872-e714f38e3320" providerId="AD" clId="Web-{F07A704B-462B-4943-AF5F-A82B928A936A}" dt="2022-09-28T00:33:55.205" v="171" actId="20577"/>
          <ac:spMkLst>
            <pc:docMk/>
            <pc:sldMk cId="1953384085" sldId="753"/>
            <ac:spMk id="3" creationId="{E88F526F-4B91-475E-B3EE-2E86A41A2BDB}"/>
          </ac:spMkLst>
        </pc:spChg>
      </pc:sldChg>
      <pc:sldChg chg="modSp">
        <pc:chgData name="Laurie Hazard" userId="S::lhazard@bocesmaars.org::71b497eb-3eb3-47bd-8872-e714f38e3320" providerId="AD" clId="Web-{F07A704B-462B-4943-AF5F-A82B928A936A}" dt="2022-09-28T00:26:04.285" v="9" actId="20577"/>
        <pc:sldMkLst>
          <pc:docMk/>
          <pc:sldMk cId="2086097319" sldId="754"/>
        </pc:sldMkLst>
        <pc:spChg chg="mod">
          <ac:chgData name="Laurie Hazard" userId="S::lhazard@bocesmaars.org::71b497eb-3eb3-47bd-8872-e714f38e3320" providerId="AD" clId="Web-{F07A704B-462B-4943-AF5F-A82B928A936A}" dt="2022-09-28T00:26:04.285" v="9" actId="20577"/>
          <ac:spMkLst>
            <pc:docMk/>
            <pc:sldMk cId="2086097319" sldId="754"/>
            <ac:spMk id="3" creationId="{9E3DE6BD-3790-4E58-A2C6-1FA28B645633}"/>
          </ac:spMkLst>
        </pc:spChg>
      </pc:sldChg>
    </pc:docChg>
  </pc:docChgLst>
  <pc:docChgLst>
    <pc:chgData name="Lorena Stabins" userId="S::lstabins@bocesmaars.org::09edf560-2360-4631-84fd-f7d20ee021aa" providerId="AD" clId="Web-{FB48A636-9A51-4461-A8DD-3EF5019668C4}"/>
    <pc:docChg chg="modSld">
      <pc:chgData name="Lorena Stabins" userId="S::lstabins@bocesmaars.org::09edf560-2360-4631-84fd-f7d20ee021aa" providerId="AD" clId="Web-{FB48A636-9A51-4461-A8DD-3EF5019668C4}" dt="2022-09-28T19:22:55.729" v="107"/>
      <pc:docMkLst>
        <pc:docMk/>
      </pc:docMkLst>
      <pc:sldChg chg="modSp">
        <pc:chgData name="Lorena Stabins" userId="S::lstabins@bocesmaars.org::09edf560-2360-4631-84fd-f7d20ee021aa" providerId="AD" clId="Web-{FB48A636-9A51-4461-A8DD-3EF5019668C4}" dt="2022-09-28T19:17:56.910" v="78" actId="20577"/>
        <pc:sldMkLst>
          <pc:docMk/>
          <pc:sldMk cId="3311754423" sldId="733"/>
        </pc:sldMkLst>
        <pc:spChg chg="mod">
          <ac:chgData name="Lorena Stabins" userId="S::lstabins@bocesmaars.org::09edf560-2360-4631-84fd-f7d20ee021aa" providerId="AD" clId="Web-{FB48A636-9A51-4461-A8DD-3EF5019668C4}" dt="2022-09-28T19:17:33.222" v="72" actId="20577"/>
          <ac:spMkLst>
            <pc:docMk/>
            <pc:sldMk cId="3311754423" sldId="733"/>
            <ac:spMk id="2" creationId="{B9105900-8636-4553-96A2-FDA2FAC72F67}"/>
          </ac:spMkLst>
        </pc:spChg>
        <pc:spChg chg="mod">
          <ac:chgData name="Lorena Stabins" userId="S::lstabins@bocesmaars.org::09edf560-2360-4631-84fd-f7d20ee021aa" providerId="AD" clId="Web-{FB48A636-9A51-4461-A8DD-3EF5019668C4}" dt="2022-09-28T19:17:56.910" v="78" actId="20577"/>
          <ac:spMkLst>
            <pc:docMk/>
            <pc:sldMk cId="3311754423" sldId="733"/>
            <ac:spMk id="3" creationId="{34D0DA15-65E9-4B3B-A3B7-9A08B76C4B17}"/>
          </ac:spMkLst>
        </pc:spChg>
      </pc:sldChg>
      <pc:sldChg chg="addSp delSp modSp">
        <pc:chgData name="Lorena Stabins" userId="S::lstabins@bocesmaars.org::09edf560-2360-4631-84fd-f7d20ee021aa" providerId="AD" clId="Web-{FB48A636-9A51-4461-A8DD-3EF5019668C4}" dt="2022-09-28T19:18:38.332" v="84" actId="1076"/>
        <pc:sldMkLst>
          <pc:docMk/>
          <pc:sldMk cId="1629562093" sldId="739"/>
        </pc:sldMkLst>
        <pc:spChg chg="del">
          <ac:chgData name="Lorena Stabins" userId="S::lstabins@bocesmaars.org::09edf560-2360-4631-84fd-f7d20ee021aa" providerId="AD" clId="Web-{FB48A636-9A51-4461-A8DD-3EF5019668C4}" dt="2022-09-28T19:18:34.457" v="83"/>
          <ac:spMkLst>
            <pc:docMk/>
            <pc:sldMk cId="1629562093" sldId="739"/>
            <ac:spMk id="7" creationId="{4F90DD8E-2A3A-4048-A20A-58B7F67A4B22}"/>
          </ac:spMkLst>
        </pc:spChg>
        <pc:spChg chg="add mod">
          <ac:chgData name="Lorena Stabins" userId="S::lstabins@bocesmaars.org::09edf560-2360-4631-84fd-f7d20ee021aa" providerId="AD" clId="Web-{FB48A636-9A51-4461-A8DD-3EF5019668C4}" dt="2022-09-28T19:18:38.332" v="84" actId="1076"/>
          <ac:spMkLst>
            <pc:docMk/>
            <pc:sldMk cId="1629562093" sldId="739"/>
            <ac:spMk id="9" creationId="{15F7E6F9-1355-6751-FD22-71A6EB6E88A3}"/>
          </ac:spMkLst>
        </pc:spChg>
        <pc:picChg chg="del">
          <ac:chgData name="Lorena Stabins" userId="S::lstabins@bocesmaars.org::09edf560-2360-4631-84fd-f7d20ee021aa" providerId="AD" clId="Web-{FB48A636-9A51-4461-A8DD-3EF5019668C4}" dt="2022-09-28T19:18:26.238" v="81"/>
          <ac:picMkLst>
            <pc:docMk/>
            <pc:sldMk cId="1629562093" sldId="739"/>
            <ac:picMk id="5" creationId="{F46C933F-2C8C-4FA7-A22E-4D117306D2AE}"/>
          </ac:picMkLst>
        </pc:picChg>
      </pc:sldChg>
      <pc:sldChg chg="addSp delSp modSp">
        <pc:chgData name="Lorena Stabins" userId="S::lstabins@bocesmaars.org::09edf560-2360-4631-84fd-f7d20ee021aa" providerId="AD" clId="Web-{FB48A636-9A51-4461-A8DD-3EF5019668C4}" dt="2022-09-28T19:22:55.729" v="107"/>
        <pc:sldMkLst>
          <pc:docMk/>
          <pc:sldMk cId="3899853363" sldId="740"/>
        </pc:sldMkLst>
        <pc:spChg chg="mod">
          <ac:chgData name="Lorena Stabins" userId="S::lstabins@bocesmaars.org::09edf560-2360-4631-84fd-f7d20ee021aa" providerId="AD" clId="Web-{FB48A636-9A51-4461-A8DD-3EF5019668C4}" dt="2022-09-28T19:18:09.738" v="80" actId="20577"/>
          <ac:spMkLst>
            <pc:docMk/>
            <pc:sldMk cId="3899853363" sldId="740"/>
            <ac:spMk id="2" creationId="{38CCCFAD-F58C-4493-8DF4-FEEBA5159D9E}"/>
          </ac:spMkLst>
        </pc:spChg>
        <pc:spChg chg="add del mod">
          <ac:chgData name="Lorena Stabins" userId="S::lstabins@bocesmaars.org::09edf560-2360-4631-84fd-f7d20ee021aa" providerId="AD" clId="Web-{FB48A636-9A51-4461-A8DD-3EF5019668C4}" dt="2022-09-28T19:22:16.556" v="102"/>
          <ac:spMkLst>
            <pc:docMk/>
            <pc:sldMk cId="3899853363" sldId="740"/>
            <ac:spMk id="9" creationId="{1596EFEA-EC77-AF9C-8063-17166C4D05BE}"/>
          </ac:spMkLst>
        </pc:spChg>
        <pc:spChg chg="add del mod">
          <ac:chgData name="Lorena Stabins" userId="S::lstabins@bocesmaars.org::09edf560-2360-4631-84fd-f7d20ee021aa" providerId="AD" clId="Web-{FB48A636-9A51-4461-A8DD-3EF5019668C4}" dt="2022-09-28T19:22:55.729" v="107"/>
          <ac:spMkLst>
            <pc:docMk/>
            <pc:sldMk cId="3899853363" sldId="740"/>
            <ac:spMk id="11" creationId="{639219E4-64E7-CE39-E562-FA0166993300}"/>
          </ac:spMkLst>
        </pc:spChg>
        <pc:picChg chg="add mod">
          <ac:chgData name="Lorena Stabins" userId="S::lstabins@bocesmaars.org::09edf560-2360-4631-84fd-f7d20ee021aa" providerId="AD" clId="Web-{FB48A636-9A51-4461-A8DD-3EF5019668C4}" dt="2022-09-28T19:19:36.115" v="88" actId="1076"/>
          <ac:picMkLst>
            <pc:docMk/>
            <pc:sldMk cId="3899853363" sldId="740"/>
            <ac:picMk id="3" creationId="{AA4C705D-91AB-41B0-8365-56E1564715E5}"/>
          </ac:picMkLst>
        </pc:picChg>
        <pc:picChg chg="mod">
          <ac:chgData name="Lorena Stabins" userId="S::lstabins@bocesmaars.org::09edf560-2360-4631-84fd-f7d20ee021aa" providerId="AD" clId="Web-{FB48A636-9A51-4461-A8DD-3EF5019668C4}" dt="2022-09-28T19:19:32.802" v="87" actId="14100"/>
          <ac:picMkLst>
            <pc:docMk/>
            <pc:sldMk cId="3899853363" sldId="740"/>
            <ac:picMk id="5" creationId="{122B5793-A845-422B-8464-20B0FC47AD95}"/>
          </ac:picMkLst>
        </pc:picChg>
        <pc:picChg chg="del">
          <ac:chgData name="Lorena Stabins" userId="S::lstabins@bocesmaars.org::09edf560-2360-4631-84fd-f7d20ee021aa" providerId="AD" clId="Web-{FB48A636-9A51-4461-A8DD-3EF5019668C4}" dt="2022-09-28T19:19:23.583" v="85"/>
          <ac:picMkLst>
            <pc:docMk/>
            <pc:sldMk cId="3899853363" sldId="740"/>
            <ac:picMk id="6" creationId="{19465647-199F-423B-8617-F23742FF77C2}"/>
          </ac:picMkLst>
        </pc:picChg>
        <pc:picChg chg="add del mod">
          <ac:chgData name="Lorena Stabins" userId="S::lstabins@bocesmaars.org::09edf560-2360-4631-84fd-f7d20ee021aa" providerId="AD" clId="Web-{FB48A636-9A51-4461-A8DD-3EF5019668C4}" dt="2022-09-28T19:21:28.461" v="99"/>
          <ac:picMkLst>
            <pc:docMk/>
            <pc:sldMk cId="3899853363" sldId="740"/>
            <ac:picMk id="7" creationId="{D8B76991-9928-33DC-5F04-0F9B523F945A}"/>
          </ac:picMkLst>
        </pc:picChg>
        <pc:picChg chg="add mod">
          <ac:chgData name="Lorena Stabins" userId="S::lstabins@bocesmaars.org::09edf560-2360-4631-84fd-f7d20ee021aa" providerId="AD" clId="Web-{FB48A636-9A51-4461-A8DD-3EF5019668C4}" dt="2022-09-28T19:21:01.304" v="94" actId="1076"/>
          <ac:picMkLst>
            <pc:docMk/>
            <pc:sldMk cId="3899853363" sldId="740"/>
            <ac:picMk id="8" creationId="{3B143625-B956-7916-14FA-644D63612AA3}"/>
          </ac:picMkLst>
        </pc:picChg>
        <pc:picChg chg="add mod">
          <ac:chgData name="Lorena Stabins" userId="S::lstabins@bocesmaars.org::09edf560-2360-4631-84fd-f7d20ee021aa" providerId="AD" clId="Web-{FB48A636-9A51-4461-A8DD-3EF5019668C4}" dt="2022-09-28T19:21:40.727" v="101" actId="1076"/>
          <ac:picMkLst>
            <pc:docMk/>
            <pc:sldMk cId="3899853363" sldId="740"/>
            <ac:picMk id="10" creationId="{0B498C4B-8689-CAC3-5117-D7C2C3700E9E}"/>
          </ac:picMkLst>
        </pc:picChg>
      </pc:sldChg>
    </pc:docChg>
  </pc:docChgLst>
  <pc:docChgLst>
    <pc:chgData name="Laurie Hazard" userId="S::lhazard@bocesmaars.org::71b497eb-3eb3-47bd-8872-e714f38e3320" providerId="AD" clId="Web-{38DBC8A5-44D0-4DDB-9400-8DAA6B14E19E}"/>
    <pc:docChg chg="addSld modSld modSection">
      <pc:chgData name="Laurie Hazard" userId="S::lhazard@bocesmaars.org::71b497eb-3eb3-47bd-8872-e714f38e3320" providerId="AD" clId="Web-{38DBC8A5-44D0-4DDB-9400-8DAA6B14E19E}" dt="2021-09-27T14:18:27.694" v="712" actId="20577"/>
      <pc:docMkLst>
        <pc:docMk/>
      </pc:docMkLst>
      <pc:sldChg chg="modSp">
        <pc:chgData name="Laurie Hazard" userId="S::lhazard@bocesmaars.org::71b497eb-3eb3-47bd-8872-e714f38e3320" providerId="AD" clId="Web-{38DBC8A5-44D0-4DDB-9400-8DAA6B14E19E}" dt="2021-09-27T13:54:15.867" v="5" actId="20577"/>
        <pc:sldMkLst>
          <pc:docMk/>
          <pc:sldMk cId="3672237111" sldId="699"/>
        </pc:sldMkLst>
        <pc:spChg chg="mod">
          <ac:chgData name="Laurie Hazard" userId="S::lhazard@bocesmaars.org::71b497eb-3eb3-47bd-8872-e714f38e3320" providerId="AD" clId="Web-{38DBC8A5-44D0-4DDB-9400-8DAA6B14E19E}" dt="2021-09-27T13:54:15.867" v="5" actId="20577"/>
          <ac:spMkLst>
            <pc:docMk/>
            <pc:sldMk cId="3672237111" sldId="699"/>
            <ac:spMk id="7" creationId="{00000000-0000-0000-0000-000000000000}"/>
          </ac:spMkLst>
        </pc:spChg>
      </pc:sldChg>
      <pc:sldChg chg="modSp new">
        <pc:chgData name="Laurie Hazard" userId="S::lhazard@bocesmaars.org::71b497eb-3eb3-47bd-8872-e714f38e3320" providerId="AD" clId="Web-{38DBC8A5-44D0-4DDB-9400-8DAA6B14E19E}" dt="2021-09-27T14:11:59.608" v="434" actId="20577"/>
        <pc:sldMkLst>
          <pc:docMk/>
          <pc:sldMk cId="1953384085" sldId="753"/>
        </pc:sldMkLst>
        <pc:spChg chg="mod">
          <ac:chgData name="Laurie Hazard" userId="S::lhazard@bocesmaars.org::71b497eb-3eb3-47bd-8872-e714f38e3320" providerId="AD" clId="Web-{38DBC8A5-44D0-4DDB-9400-8DAA6B14E19E}" dt="2021-09-27T14:01:03.782" v="25" actId="20577"/>
          <ac:spMkLst>
            <pc:docMk/>
            <pc:sldMk cId="1953384085" sldId="753"/>
            <ac:spMk id="2" creationId="{632C8C72-FB13-45EE-B9F3-3B5B2A8A92AF}"/>
          </ac:spMkLst>
        </pc:spChg>
        <pc:spChg chg="mod">
          <ac:chgData name="Laurie Hazard" userId="S::lhazard@bocesmaars.org::71b497eb-3eb3-47bd-8872-e714f38e3320" providerId="AD" clId="Web-{38DBC8A5-44D0-4DDB-9400-8DAA6B14E19E}" dt="2021-09-27T14:11:59.608" v="434" actId="20577"/>
          <ac:spMkLst>
            <pc:docMk/>
            <pc:sldMk cId="1953384085" sldId="753"/>
            <ac:spMk id="3" creationId="{E88F526F-4B91-475E-B3EE-2E86A41A2BDB}"/>
          </ac:spMkLst>
        </pc:spChg>
      </pc:sldChg>
      <pc:sldChg chg="addSp modSp new mod modClrScheme chgLayout">
        <pc:chgData name="Laurie Hazard" userId="S::lhazard@bocesmaars.org::71b497eb-3eb3-47bd-8872-e714f38e3320" providerId="AD" clId="Web-{38DBC8A5-44D0-4DDB-9400-8DAA6B14E19E}" dt="2021-09-27T14:18:27.694" v="712" actId="20577"/>
        <pc:sldMkLst>
          <pc:docMk/>
          <pc:sldMk cId="2086097319" sldId="754"/>
        </pc:sldMkLst>
        <pc:spChg chg="mod ord">
          <ac:chgData name="Laurie Hazard" userId="S::lhazard@bocesmaars.org::71b497eb-3eb3-47bd-8872-e714f38e3320" providerId="AD" clId="Web-{38DBC8A5-44D0-4DDB-9400-8DAA6B14E19E}" dt="2021-09-27T14:13:07.469" v="502"/>
          <ac:spMkLst>
            <pc:docMk/>
            <pc:sldMk cId="2086097319" sldId="754"/>
            <ac:spMk id="2" creationId="{83108B5D-191D-48FE-A931-7E9933F5945D}"/>
          </ac:spMkLst>
        </pc:spChg>
        <pc:spChg chg="mod ord">
          <ac:chgData name="Laurie Hazard" userId="S::lhazard@bocesmaars.org::71b497eb-3eb3-47bd-8872-e714f38e3320" providerId="AD" clId="Web-{38DBC8A5-44D0-4DDB-9400-8DAA6B14E19E}" dt="2021-09-27T14:18:20.772" v="711" actId="14100"/>
          <ac:spMkLst>
            <pc:docMk/>
            <pc:sldMk cId="2086097319" sldId="754"/>
            <ac:spMk id="3" creationId="{9E3DE6BD-3790-4E58-A2C6-1FA28B645633}"/>
          </ac:spMkLst>
        </pc:spChg>
        <pc:spChg chg="mod ord">
          <ac:chgData name="Laurie Hazard" userId="S::lhazard@bocesmaars.org::71b497eb-3eb3-47bd-8872-e714f38e3320" providerId="AD" clId="Web-{38DBC8A5-44D0-4DDB-9400-8DAA6B14E19E}" dt="2021-09-27T14:13:07.469" v="502"/>
          <ac:spMkLst>
            <pc:docMk/>
            <pc:sldMk cId="2086097319" sldId="754"/>
            <ac:spMk id="4" creationId="{E28640A4-C6CF-4931-A661-95AAF11739B5}"/>
          </ac:spMkLst>
        </pc:spChg>
        <pc:spChg chg="add mod ord">
          <ac:chgData name="Laurie Hazard" userId="S::lhazard@bocesmaars.org::71b497eb-3eb3-47bd-8872-e714f38e3320" providerId="AD" clId="Web-{38DBC8A5-44D0-4DDB-9400-8DAA6B14E19E}" dt="2021-09-27T14:18:27.694" v="712" actId="20577"/>
          <ac:spMkLst>
            <pc:docMk/>
            <pc:sldMk cId="2086097319" sldId="754"/>
            <ac:spMk id="5" creationId="{9A6ACE07-60F8-4E9C-9ADD-F03A5FEA78CC}"/>
          </ac:spMkLst>
        </pc:spChg>
      </pc:sldChg>
    </pc:docChg>
  </pc:docChgLst>
  <pc:docChgLst>
    <pc:chgData name="Laurie Hazard" userId="S::lhazard@bocesmaars.org::71b497eb-3eb3-47bd-8872-e714f38e3320" providerId="AD" clId="Web-{5A5E9F45-81EB-4D88-B7A2-4FF6F5A13AFC}"/>
    <pc:docChg chg="addSld delSld modSld modSection">
      <pc:chgData name="Laurie Hazard" userId="S::lhazard@bocesmaars.org::71b497eb-3eb3-47bd-8872-e714f38e3320" providerId="AD" clId="Web-{5A5E9F45-81EB-4D88-B7A2-4FF6F5A13AFC}" dt="2022-10-04T14:48:21.369" v="534" actId="20577"/>
      <pc:docMkLst>
        <pc:docMk/>
      </pc:docMkLst>
      <pc:sldChg chg="del">
        <pc:chgData name="Laurie Hazard" userId="S::lhazard@bocesmaars.org::71b497eb-3eb3-47bd-8872-e714f38e3320" providerId="AD" clId="Web-{5A5E9F45-81EB-4D88-B7A2-4FF6F5A13AFC}" dt="2022-10-04T13:53:02.542" v="204"/>
        <pc:sldMkLst>
          <pc:docMk/>
          <pc:sldMk cId="3785153958" sldId="688"/>
        </pc:sldMkLst>
      </pc:sldChg>
      <pc:sldChg chg="modSp del">
        <pc:chgData name="Laurie Hazard" userId="S::lhazard@bocesmaars.org::71b497eb-3eb3-47bd-8872-e714f38e3320" providerId="AD" clId="Web-{5A5E9F45-81EB-4D88-B7A2-4FF6F5A13AFC}" dt="2022-10-04T14:37:32.476" v="269"/>
        <pc:sldMkLst>
          <pc:docMk/>
          <pc:sldMk cId="1956841762" sldId="689"/>
        </pc:sldMkLst>
        <pc:spChg chg="mod">
          <ac:chgData name="Laurie Hazard" userId="S::lhazard@bocesmaars.org::71b497eb-3eb3-47bd-8872-e714f38e3320" providerId="AD" clId="Web-{5A5E9F45-81EB-4D88-B7A2-4FF6F5A13AFC}" dt="2022-10-04T13:54:03.997" v="208" actId="20577"/>
          <ac:spMkLst>
            <pc:docMk/>
            <pc:sldMk cId="1956841762" sldId="689"/>
            <ac:spMk id="103" creationId="{00000000-0000-0000-0000-000000000000}"/>
          </ac:spMkLst>
        </pc:spChg>
      </pc:sldChg>
      <pc:sldChg chg="del">
        <pc:chgData name="Laurie Hazard" userId="S::lhazard@bocesmaars.org::71b497eb-3eb3-47bd-8872-e714f38e3320" providerId="AD" clId="Web-{5A5E9F45-81EB-4D88-B7A2-4FF6F5A13AFC}" dt="2022-10-04T14:37:34.679" v="270"/>
        <pc:sldMkLst>
          <pc:docMk/>
          <pc:sldMk cId="1286693863" sldId="691"/>
        </pc:sldMkLst>
      </pc:sldChg>
      <pc:sldChg chg="modSp">
        <pc:chgData name="Laurie Hazard" userId="S::lhazard@bocesmaars.org::71b497eb-3eb3-47bd-8872-e714f38e3320" providerId="AD" clId="Web-{5A5E9F45-81EB-4D88-B7A2-4FF6F5A13AFC}" dt="2022-10-04T14:37:44.804" v="272" actId="20577"/>
        <pc:sldMkLst>
          <pc:docMk/>
          <pc:sldMk cId="2576249577" sldId="700"/>
        </pc:sldMkLst>
        <pc:spChg chg="mod">
          <ac:chgData name="Laurie Hazard" userId="S::lhazard@bocesmaars.org::71b497eb-3eb3-47bd-8872-e714f38e3320" providerId="AD" clId="Web-{5A5E9F45-81EB-4D88-B7A2-4FF6F5A13AFC}" dt="2022-10-04T14:37:44.804" v="272" actId="20577"/>
          <ac:spMkLst>
            <pc:docMk/>
            <pc:sldMk cId="2576249577" sldId="700"/>
            <ac:spMk id="2" creationId="{00000000-0000-0000-0000-000000000000}"/>
          </ac:spMkLst>
        </pc:spChg>
        <pc:spChg chg="mod">
          <ac:chgData name="Laurie Hazard" userId="S::lhazard@bocesmaars.org::71b497eb-3eb3-47bd-8872-e714f38e3320" providerId="AD" clId="Web-{5A5E9F45-81EB-4D88-B7A2-4FF6F5A13AFC}" dt="2022-10-04T14:20:01.947" v="230" actId="20577"/>
          <ac:spMkLst>
            <pc:docMk/>
            <pc:sldMk cId="2576249577" sldId="700"/>
            <ac:spMk id="7" creationId="{00000000-0000-0000-0000-000000000000}"/>
          </ac:spMkLst>
        </pc:spChg>
      </pc:sldChg>
      <pc:sldChg chg="modSp">
        <pc:chgData name="Laurie Hazard" userId="S::lhazard@bocesmaars.org::71b497eb-3eb3-47bd-8872-e714f38e3320" providerId="AD" clId="Web-{5A5E9F45-81EB-4D88-B7A2-4FF6F5A13AFC}" dt="2022-10-04T14:34:16.111" v="235" actId="20577"/>
        <pc:sldMkLst>
          <pc:docMk/>
          <pc:sldMk cId="863572420" sldId="701"/>
        </pc:sldMkLst>
        <pc:spChg chg="mod">
          <ac:chgData name="Laurie Hazard" userId="S::lhazard@bocesmaars.org::71b497eb-3eb3-47bd-8872-e714f38e3320" providerId="AD" clId="Web-{5A5E9F45-81EB-4D88-B7A2-4FF6F5A13AFC}" dt="2022-10-04T14:34:16.111" v="235" actId="20577"/>
          <ac:spMkLst>
            <pc:docMk/>
            <pc:sldMk cId="863572420" sldId="701"/>
            <ac:spMk id="7" creationId="{00000000-0000-0000-0000-000000000000}"/>
          </ac:spMkLst>
        </pc:spChg>
      </pc:sldChg>
      <pc:sldChg chg="modSp">
        <pc:chgData name="Laurie Hazard" userId="S::lhazard@bocesmaars.org::71b497eb-3eb3-47bd-8872-e714f38e3320" providerId="AD" clId="Web-{5A5E9F45-81EB-4D88-B7A2-4FF6F5A13AFC}" dt="2022-10-04T13:24:13.681" v="203" actId="20577"/>
        <pc:sldMkLst>
          <pc:docMk/>
          <pc:sldMk cId="1645055642" sldId="703"/>
        </pc:sldMkLst>
        <pc:spChg chg="mod">
          <ac:chgData name="Laurie Hazard" userId="S::lhazard@bocesmaars.org::71b497eb-3eb3-47bd-8872-e714f38e3320" providerId="AD" clId="Web-{5A5E9F45-81EB-4D88-B7A2-4FF6F5A13AFC}" dt="2022-10-04T13:24:13.681" v="203" actId="20577"/>
          <ac:spMkLst>
            <pc:docMk/>
            <pc:sldMk cId="1645055642" sldId="703"/>
            <ac:spMk id="4" creationId="{00000000-0000-0000-0000-000000000000}"/>
          </ac:spMkLst>
        </pc:spChg>
      </pc:sldChg>
      <pc:sldChg chg="modSp">
        <pc:chgData name="Laurie Hazard" userId="S::lhazard@bocesmaars.org::71b497eb-3eb3-47bd-8872-e714f38e3320" providerId="AD" clId="Web-{5A5E9F45-81EB-4D88-B7A2-4FF6F5A13AFC}" dt="2022-10-04T14:43:37.486" v="309" actId="20577"/>
        <pc:sldMkLst>
          <pc:docMk/>
          <pc:sldMk cId="1168634155" sldId="720"/>
        </pc:sldMkLst>
        <pc:spChg chg="mod">
          <ac:chgData name="Laurie Hazard" userId="S::lhazard@bocesmaars.org::71b497eb-3eb3-47bd-8872-e714f38e3320" providerId="AD" clId="Web-{5A5E9F45-81EB-4D88-B7A2-4FF6F5A13AFC}" dt="2022-10-04T14:43:37.486" v="309" actId="20577"/>
          <ac:spMkLst>
            <pc:docMk/>
            <pc:sldMk cId="1168634155" sldId="720"/>
            <ac:spMk id="5" creationId="{00000000-0000-0000-0000-000000000000}"/>
          </ac:spMkLst>
        </pc:spChg>
      </pc:sldChg>
      <pc:sldChg chg="delSp del">
        <pc:chgData name="Laurie Hazard" userId="S::lhazard@bocesmaars.org::71b497eb-3eb3-47bd-8872-e714f38e3320" providerId="AD" clId="Web-{5A5E9F45-81EB-4D88-B7A2-4FF6F5A13AFC}" dt="2022-10-04T14:47:43.228" v="523"/>
        <pc:sldMkLst>
          <pc:docMk/>
          <pc:sldMk cId="2010596234" sldId="721"/>
        </pc:sldMkLst>
        <pc:spChg chg="del">
          <ac:chgData name="Laurie Hazard" userId="S::lhazard@bocesmaars.org::71b497eb-3eb3-47bd-8872-e714f38e3320" providerId="AD" clId="Web-{5A5E9F45-81EB-4D88-B7A2-4FF6F5A13AFC}" dt="2022-10-04T14:43:42.596" v="310"/>
          <ac:spMkLst>
            <pc:docMk/>
            <pc:sldMk cId="2010596234" sldId="721"/>
            <ac:spMk id="25" creationId="{00000000-0000-0000-0000-000000000000}"/>
          </ac:spMkLst>
        </pc:spChg>
      </pc:sldChg>
      <pc:sldChg chg="modSp">
        <pc:chgData name="Laurie Hazard" userId="S::lhazard@bocesmaars.org::71b497eb-3eb3-47bd-8872-e714f38e3320" providerId="AD" clId="Web-{5A5E9F45-81EB-4D88-B7A2-4FF6F5A13AFC}" dt="2022-10-04T13:55:38.390" v="213" actId="20577"/>
        <pc:sldMkLst>
          <pc:docMk/>
          <pc:sldMk cId="1953384085" sldId="753"/>
        </pc:sldMkLst>
        <pc:spChg chg="mod">
          <ac:chgData name="Laurie Hazard" userId="S::lhazard@bocesmaars.org::71b497eb-3eb3-47bd-8872-e714f38e3320" providerId="AD" clId="Web-{5A5E9F45-81EB-4D88-B7A2-4FF6F5A13AFC}" dt="2022-10-04T13:55:38.390" v="213" actId="20577"/>
          <ac:spMkLst>
            <pc:docMk/>
            <pc:sldMk cId="1953384085" sldId="753"/>
            <ac:spMk id="3" creationId="{E88F526F-4B91-475E-B3EE-2E86A41A2BDB}"/>
          </ac:spMkLst>
        </pc:spChg>
      </pc:sldChg>
      <pc:sldChg chg="modSp">
        <pc:chgData name="Laurie Hazard" userId="S::lhazard@bocesmaars.org::71b497eb-3eb3-47bd-8872-e714f38e3320" providerId="AD" clId="Web-{5A5E9F45-81EB-4D88-B7A2-4FF6F5A13AFC}" dt="2022-10-04T14:48:21.369" v="534" actId="20577"/>
        <pc:sldMkLst>
          <pc:docMk/>
          <pc:sldMk cId="3099733679" sldId="756"/>
        </pc:sldMkLst>
        <pc:spChg chg="mod">
          <ac:chgData name="Laurie Hazard" userId="S::lhazard@bocesmaars.org::71b497eb-3eb3-47bd-8872-e714f38e3320" providerId="AD" clId="Web-{5A5E9F45-81EB-4D88-B7A2-4FF6F5A13AFC}" dt="2022-10-04T14:48:21.369" v="534" actId="20577"/>
          <ac:spMkLst>
            <pc:docMk/>
            <pc:sldMk cId="3099733679" sldId="756"/>
            <ac:spMk id="3" creationId="{FE285491-E2ED-4D4E-9D0B-9C3A0BF041A6}"/>
          </ac:spMkLst>
        </pc:spChg>
      </pc:sldChg>
      <pc:sldChg chg="del">
        <pc:chgData name="Laurie Hazard" userId="S::lhazard@bocesmaars.org::71b497eb-3eb3-47bd-8872-e714f38e3320" providerId="AD" clId="Web-{5A5E9F45-81EB-4D88-B7A2-4FF6F5A13AFC}" dt="2022-10-04T14:42:42.313" v="273"/>
        <pc:sldMkLst>
          <pc:docMk/>
          <pc:sldMk cId="1418837244" sldId="762"/>
        </pc:sldMkLst>
      </pc:sldChg>
      <pc:sldChg chg="modSp">
        <pc:chgData name="Laurie Hazard" userId="S::lhazard@bocesmaars.org::71b497eb-3eb3-47bd-8872-e714f38e3320" providerId="AD" clId="Web-{5A5E9F45-81EB-4D88-B7A2-4FF6F5A13AFC}" dt="2022-10-04T14:37:13.085" v="268" actId="1076"/>
        <pc:sldMkLst>
          <pc:docMk/>
          <pc:sldMk cId="1154986850" sldId="768"/>
        </pc:sldMkLst>
        <pc:spChg chg="mod">
          <ac:chgData name="Laurie Hazard" userId="S::lhazard@bocesmaars.org::71b497eb-3eb3-47bd-8872-e714f38e3320" providerId="AD" clId="Web-{5A5E9F45-81EB-4D88-B7A2-4FF6F5A13AFC}" dt="2022-10-04T14:37:13.085" v="268" actId="1076"/>
          <ac:spMkLst>
            <pc:docMk/>
            <pc:sldMk cId="1154986850" sldId="768"/>
            <ac:spMk id="3" creationId="{1A7A5A5F-F7E4-5CE7-FB46-1F589524765A}"/>
          </ac:spMkLst>
        </pc:spChg>
      </pc:sldChg>
      <pc:sldChg chg="addSp modSp add mod replId modClrScheme chgLayout">
        <pc:chgData name="Laurie Hazard" userId="S::lhazard@bocesmaars.org::71b497eb-3eb3-47bd-8872-e714f38e3320" providerId="AD" clId="Web-{5A5E9F45-81EB-4D88-B7A2-4FF6F5A13AFC}" dt="2022-10-04T14:47:48.431" v="524" actId="14100"/>
        <pc:sldMkLst>
          <pc:docMk/>
          <pc:sldMk cId="2484692338" sldId="779"/>
        </pc:sldMkLst>
        <pc:spChg chg="add mod ord">
          <ac:chgData name="Laurie Hazard" userId="S::lhazard@bocesmaars.org::71b497eb-3eb3-47bd-8872-e714f38e3320" providerId="AD" clId="Web-{5A5E9F45-81EB-4D88-B7A2-4FF6F5A13AFC}" dt="2022-10-04T14:47:48.431" v="524" actId="14100"/>
          <ac:spMkLst>
            <pc:docMk/>
            <pc:sldMk cId="2484692338" sldId="779"/>
            <ac:spMk id="2" creationId="{A55A31F9-07D3-9073-D17D-CC15C91CD131}"/>
          </ac:spMkLst>
        </pc:spChg>
        <pc:spChg chg="mod ord">
          <ac:chgData name="Laurie Hazard" userId="S::lhazard@bocesmaars.org::71b497eb-3eb3-47bd-8872-e714f38e3320" providerId="AD" clId="Web-{5A5E9F45-81EB-4D88-B7A2-4FF6F5A13AFC}" dt="2022-10-04T14:43:57.049" v="312"/>
          <ac:spMkLst>
            <pc:docMk/>
            <pc:sldMk cId="2484692338" sldId="779"/>
            <ac:spMk id="4" creationId="{00000000-0000-0000-0000-000000000000}"/>
          </ac:spMkLst>
        </pc:spChg>
        <pc:spChg chg="mod ord">
          <ac:chgData name="Laurie Hazard" userId="S::lhazard@bocesmaars.org::71b497eb-3eb3-47bd-8872-e714f38e3320" providerId="AD" clId="Web-{5A5E9F45-81EB-4D88-B7A2-4FF6F5A13AFC}" dt="2022-10-04T14:43:57.049" v="312"/>
          <ac:spMkLst>
            <pc:docMk/>
            <pc:sldMk cId="2484692338" sldId="779"/>
            <ac:spMk id="5" creationId="{00000000-0000-0000-0000-000000000000}"/>
          </ac:spMkLst>
        </pc:spChg>
      </pc:sldChg>
    </pc:docChg>
  </pc:docChgLst>
  <pc:docChgLst>
    <pc:chgData name="Matthew Fredericks" userId="S::mfrederi@bocesmaars.org::7fa590d3-d307-409c-8b5e-ceb5b8b39494" providerId="AD" clId="Web-{184AC25F-8D54-4E29-B254-EDA4BF7D0112}"/>
    <pc:docChg chg="addSld modSld modSection">
      <pc:chgData name="Matthew Fredericks" userId="S::mfrederi@bocesmaars.org::7fa590d3-d307-409c-8b5e-ceb5b8b39494" providerId="AD" clId="Web-{184AC25F-8D54-4E29-B254-EDA4BF7D0112}" dt="2022-09-30T19:25:34.357" v="573" actId="20577"/>
      <pc:docMkLst>
        <pc:docMk/>
      </pc:docMkLst>
      <pc:sldChg chg="addSp delSp modSp">
        <pc:chgData name="Matthew Fredericks" userId="S::mfrederi@bocesmaars.org::7fa590d3-d307-409c-8b5e-ceb5b8b39494" providerId="AD" clId="Web-{184AC25F-8D54-4E29-B254-EDA4BF7D0112}" dt="2022-09-30T15:08:11.026" v="207"/>
        <pc:sldMkLst>
          <pc:docMk/>
          <pc:sldMk cId="805680494" sldId="723"/>
        </pc:sldMkLst>
        <pc:spChg chg="add mod">
          <ac:chgData name="Matthew Fredericks" userId="S::mfrederi@bocesmaars.org::7fa590d3-d307-409c-8b5e-ceb5b8b39494" providerId="AD" clId="Web-{184AC25F-8D54-4E29-B254-EDA4BF7D0112}" dt="2022-09-30T15:08:11.026" v="207"/>
          <ac:spMkLst>
            <pc:docMk/>
            <pc:sldMk cId="805680494" sldId="723"/>
            <ac:spMk id="7" creationId="{C7F1A68A-3C3C-B6B4-02B7-20EA7D63ABD9}"/>
          </ac:spMkLst>
        </pc:spChg>
        <pc:picChg chg="del">
          <ac:chgData name="Matthew Fredericks" userId="S::mfrederi@bocesmaars.org::7fa590d3-d307-409c-8b5e-ceb5b8b39494" providerId="AD" clId="Web-{184AC25F-8D54-4E29-B254-EDA4BF7D0112}" dt="2022-09-30T15:08:11.026" v="207"/>
          <ac:picMkLst>
            <pc:docMk/>
            <pc:sldMk cId="805680494" sldId="723"/>
            <ac:picMk id="5" creationId="{00000000-0000-0000-0000-000000000000}"/>
          </ac:picMkLst>
        </pc:picChg>
      </pc:sldChg>
      <pc:sldChg chg="addSp delSp modSp">
        <pc:chgData name="Matthew Fredericks" userId="S::mfrederi@bocesmaars.org::7fa590d3-d307-409c-8b5e-ceb5b8b39494" providerId="AD" clId="Web-{184AC25F-8D54-4E29-B254-EDA4BF7D0112}" dt="2022-09-30T14:57:31.976" v="206" actId="14100"/>
        <pc:sldMkLst>
          <pc:docMk/>
          <pc:sldMk cId="1360617161" sldId="759"/>
        </pc:sldMkLst>
        <pc:spChg chg="mod">
          <ac:chgData name="Matthew Fredericks" userId="S::mfrederi@bocesmaars.org::7fa590d3-d307-409c-8b5e-ceb5b8b39494" providerId="AD" clId="Web-{184AC25F-8D54-4E29-B254-EDA4BF7D0112}" dt="2022-09-30T14:57:31.976" v="206" actId="14100"/>
          <ac:spMkLst>
            <pc:docMk/>
            <pc:sldMk cId="1360617161" sldId="759"/>
            <ac:spMk id="2" creationId="{00000000-0000-0000-0000-000000000000}"/>
          </ac:spMkLst>
        </pc:spChg>
        <pc:spChg chg="mod">
          <ac:chgData name="Matthew Fredericks" userId="S::mfrederi@bocesmaars.org::7fa590d3-d307-409c-8b5e-ceb5b8b39494" providerId="AD" clId="Web-{184AC25F-8D54-4E29-B254-EDA4BF7D0112}" dt="2022-09-30T14:50:19.244" v="105" actId="20577"/>
          <ac:spMkLst>
            <pc:docMk/>
            <pc:sldMk cId="1360617161" sldId="759"/>
            <ac:spMk id="3" creationId="{00000000-0000-0000-0000-000000000000}"/>
          </ac:spMkLst>
        </pc:spChg>
        <pc:spChg chg="mod">
          <ac:chgData name="Matthew Fredericks" userId="S::mfrederi@bocesmaars.org::7fa590d3-d307-409c-8b5e-ceb5b8b39494" providerId="AD" clId="Web-{184AC25F-8D54-4E29-B254-EDA4BF7D0112}" dt="2022-09-30T14:50:49.885" v="112" actId="20577"/>
          <ac:spMkLst>
            <pc:docMk/>
            <pc:sldMk cId="1360617161" sldId="759"/>
            <ac:spMk id="6" creationId="{00000000-0000-0000-0000-000000000000}"/>
          </ac:spMkLst>
        </pc:spChg>
        <pc:picChg chg="add mod">
          <ac:chgData name="Matthew Fredericks" userId="S::mfrederi@bocesmaars.org::7fa590d3-d307-409c-8b5e-ceb5b8b39494" providerId="AD" clId="Web-{184AC25F-8D54-4E29-B254-EDA4BF7D0112}" dt="2022-09-30T14:56:56.459" v="200" actId="1076"/>
          <ac:picMkLst>
            <pc:docMk/>
            <pc:sldMk cId="1360617161" sldId="759"/>
            <ac:picMk id="7" creationId="{D755F52D-C4B2-7855-344B-E6FFEE01CEA9}"/>
          </ac:picMkLst>
        </pc:picChg>
        <pc:picChg chg="add del mod">
          <ac:chgData name="Matthew Fredericks" userId="S::mfrederi@bocesmaars.org::7fa590d3-d307-409c-8b5e-ceb5b8b39494" providerId="AD" clId="Web-{184AC25F-8D54-4E29-B254-EDA4BF7D0112}" dt="2022-09-30T14:55:41.457" v="194"/>
          <ac:picMkLst>
            <pc:docMk/>
            <pc:sldMk cId="1360617161" sldId="759"/>
            <ac:picMk id="8" creationId="{D17E30E7-24FB-876A-D4B3-1E2A612DE5B1}"/>
          </ac:picMkLst>
        </pc:picChg>
        <pc:picChg chg="add mod">
          <ac:chgData name="Matthew Fredericks" userId="S::mfrederi@bocesmaars.org::7fa590d3-d307-409c-8b5e-ceb5b8b39494" providerId="AD" clId="Web-{184AC25F-8D54-4E29-B254-EDA4BF7D0112}" dt="2022-09-30T14:57:05.318" v="203" actId="14100"/>
          <ac:picMkLst>
            <pc:docMk/>
            <pc:sldMk cId="1360617161" sldId="759"/>
            <ac:picMk id="9" creationId="{F80381C0-0245-20A7-0E55-CBDED6FA9FE5}"/>
          </ac:picMkLst>
        </pc:picChg>
        <pc:picChg chg="del">
          <ac:chgData name="Matthew Fredericks" userId="S::mfrederi@bocesmaars.org::7fa590d3-d307-409c-8b5e-ceb5b8b39494" providerId="AD" clId="Web-{184AC25F-8D54-4E29-B254-EDA4BF7D0112}" dt="2022-09-30T14:51:13.480" v="116"/>
          <ac:picMkLst>
            <pc:docMk/>
            <pc:sldMk cId="1360617161" sldId="759"/>
            <ac:picMk id="1026" creationId="{FD63546D-A483-438A-B652-E51541820625}"/>
          </ac:picMkLst>
        </pc:picChg>
      </pc:sldChg>
      <pc:sldChg chg="modSp">
        <pc:chgData name="Matthew Fredericks" userId="S::mfrederi@bocesmaars.org::7fa590d3-d307-409c-8b5e-ceb5b8b39494" providerId="AD" clId="Web-{184AC25F-8D54-4E29-B254-EDA4BF7D0112}" dt="2022-09-30T19:23:26.240" v="538" actId="20577"/>
        <pc:sldMkLst>
          <pc:docMk/>
          <pc:sldMk cId="700631554" sldId="760"/>
        </pc:sldMkLst>
        <pc:spChg chg="mod">
          <ac:chgData name="Matthew Fredericks" userId="S::mfrederi@bocesmaars.org::7fa590d3-d307-409c-8b5e-ceb5b8b39494" providerId="AD" clId="Web-{184AC25F-8D54-4E29-B254-EDA4BF7D0112}" dt="2022-09-30T14:33:02.711" v="101" actId="20577"/>
          <ac:spMkLst>
            <pc:docMk/>
            <pc:sldMk cId="700631554" sldId="760"/>
            <ac:spMk id="2" creationId="{00000000-0000-0000-0000-000000000000}"/>
          </ac:spMkLst>
        </pc:spChg>
        <pc:spChg chg="mod">
          <ac:chgData name="Matthew Fredericks" userId="S::mfrederi@bocesmaars.org::7fa590d3-d307-409c-8b5e-ceb5b8b39494" providerId="AD" clId="Web-{184AC25F-8D54-4E29-B254-EDA4BF7D0112}" dt="2022-09-30T19:23:26.240" v="538" actId="20577"/>
          <ac:spMkLst>
            <pc:docMk/>
            <pc:sldMk cId="700631554" sldId="760"/>
            <ac:spMk id="6" creationId="{00000000-0000-0000-0000-000000000000}"/>
          </ac:spMkLst>
        </pc:spChg>
      </pc:sldChg>
      <pc:sldChg chg="modSp">
        <pc:chgData name="Matthew Fredericks" userId="S::mfrederi@bocesmaars.org::7fa590d3-d307-409c-8b5e-ceb5b8b39494" providerId="AD" clId="Web-{184AC25F-8D54-4E29-B254-EDA4BF7D0112}" dt="2022-09-30T19:25:34.357" v="573" actId="20577"/>
        <pc:sldMkLst>
          <pc:docMk/>
          <pc:sldMk cId="710025722" sldId="761"/>
        </pc:sldMkLst>
        <pc:spChg chg="mod">
          <ac:chgData name="Matthew Fredericks" userId="S::mfrederi@bocesmaars.org::7fa590d3-d307-409c-8b5e-ceb5b8b39494" providerId="AD" clId="Web-{184AC25F-8D54-4E29-B254-EDA4BF7D0112}" dt="2022-09-30T19:23:36.131" v="539" actId="1076"/>
          <ac:spMkLst>
            <pc:docMk/>
            <pc:sldMk cId="710025722" sldId="761"/>
            <ac:spMk id="3" creationId="{00000000-0000-0000-0000-000000000000}"/>
          </ac:spMkLst>
        </pc:spChg>
        <pc:spChg chg="mod">
          <ac:chgData name="Matthew Fredericks" userId="S::mfrederi@bocesmaars.org::7fa590d3-d307-409c-8b5e-ceb5b8b39494" providerId="AD" clId="Web-{184AC25F-8D54-4E29-B254-EDA4BF7D0112}" dt="2022-09-30T19:25:34.357" v="573" actId="20577"/>
          <ac:spMkLst>
            <pc:docMk/>
            <pc:sldMk cId="710025722" sldId="761"/>
            <ac:spMk id="6" creationId="{00000000-0000-0000-0000-000000000000}"/>
          </ac:spMkLst>
        </pc:spChg>
      </pc:sldChg>
      <pc:sldChg chg="addSp delSp modSp new">
        <pc:chgData name="Matthew Fredericks" userId="S::mfrederi@bocesmaars.org::7fa590d3-d307-409c-8b5e-ceb5b8b39494" providerId="AD" clId="Web-{184AC25F-8D54-4E29-B254-EDA4BF7D0112}" dt="2022-09-30T19:23:06.145" v="534" actId="14100"/>
        <pc:sldMkLst>
          <pc:docMk/>
          <pc:sldMk cId="4033759365" sldId="774"/>
        </pc:sldMkLst>
        <pc:spChg chg="mod">
          <ac:chgData name="Matthew Fredericks" userId="S::mfrederi@bocesmaars.org::7fa590d3-d307-409c-8b5e-ceb5b8b39494" providerId="AD" clId="Web-{184AC25F-8D54-4E29-B254-EDA4BF7D0112}" dt="2022-09-30T19:22:35.706" v="533" actId="20577"/>
          <ac:spMkLst>
            <pc:docMk/>
            <pc:sldMk cId="4033759365" sldId="774"/>
            <ac:spMk id="2" creationId="{57E49380-E1CD-53C7-CB00-968BCA2D2B2D}"/>
          </ac:spMkLst>
        </pc:spChg>
        <pc:spChg chg="mod">
          <ac:chgData name="Matthew Fredericks" userId="S::mfrederi@bocesmaars.org::7fa590d3-d307-409c-8b5e-ceb5b8b39494" providerId="AD" clId="Web-{184AC25F-8D54-4E29-B254-EDA4BF7D0112}" dt="2022-09-30T15:24:25.915" v="285" actId="20577"/>
          <ac:spMkLst>
            <pc:docMk/>
            <pc:sldMk cId="4033759365" sldId="774"/>
            <ac:spMk id="3" creationId="{FD32FACB-0F7B-C64D-BA96-F5C30D3D15BB}"/>
          </ac:spMkLst>
        </pc:spChg>
        <pc:spChg chg="mod">
          <ac:chgData name="Matthew Fredericks" userId="S::mfrederi@bocesmaars.org::7fa590d3-d307-409c-8b5e-ceb5b8b39494" providerId="AD" clId="Web-{184AC25F-8D54-4E29-B254-EDA4BF7D0112}" dt="2022-09-30T19:23:06.145" v="534" actId="14100"/>
          <ac:spMkLst>
            <pc:docMk/>
            <pc:sldMk cId="4033759365" sldId="774"/>
            <ac:spMk id="5" creationId="{3CA39125-A8F2-6B32-A9CA-16F43A995E42}"/>
          </ac:spMkLst>
        </pc:spChg>
        <pc:picChg chg="add del mod">
          <ac:chgData name="Matthew Fredericks" userId="S::mfrederi@bocesmaars.org::7fa590d3-d307-409c-8b5e-ceb5b8b39494" providerId="AD" clId="Web-{184AC25F-8D54-4E29-B254-EDA4BF7D0112}" dt="2022-09-30T19:09:24.582" v="364"/>
          <ac:picMkLst>
            <pc:docMk/>
            <pc:sldMk cId="4033759365" sldId="774"/>
            <ac:picMk id="6" creationId="{D09BE750-2D22-13DC-3481-0DED77A453D5}"/>
          </ac:picMkLst>
        </pc:picChg>
        <pc:picChg chg="add mod">
          <ac:chgData name="Matthew Fredericks" userId="S::mfrederi@bocesmaars.org::7fa590d3-d307-409c-8b5e-ceb5b8b39494" providerId="AD" clId="Web-{184AC25F-8D54-4E29-B254-EDA4BF7D0112}" dt="2022-09-30T19:11:15.386" v="384" actId="1076"/>
          <ac:picMkLst>
            <pc:docMk/>
            <pc:sldMk cId="4033759365" sldId="774"/>
            <ac:picMk id="7" creationId="{701458E5-5EAE-C98F-018A-0655D286C470}"/>
          </ac:picMkLst>
        </pc:picChg>
        <pc:picChg chg="add mod">
          <ac:chgData name="Matthew Fredericks" userId="S::mfrederi@bocesmaars.org::7fa590d3-d307-409c-8b5e-ceb5b8b39494" providerId="AD" clId="Web-{184AC25F-8D54-4E29-B254-EDA4BF7D0112}" dt="2022-09-30T19:11:50.919" v="390" actId="1076"/>
          <ac:picMkLst>
            <pc:docMk/>
            <pc:sldMk cId="4033759365" sldId="774"/>
            <ac:picMk id="8" creationId="{17B300D4-1544-ABC5-507B-E2E98A61D1F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9"/>
            <a:ext cx="3043980" cy="465774"/>
          </a:xfrm>
          <a:prstGeom prst="rect">
            <a:avLst/>
          </a:prstGeom>
        </p:spPr>
        <p:txBody>
          <a:bodyPr vert="horz" lIns="91046" tIns="45522" rIns="91046" bIns="45522" rtlCol="0"/>
          <a:lstStyle>
            <a:lvl1pPr algn="l">
              <a:defRPr sz="1200"/>
            </a:lvl1pPr>
          </a:lstStyle>
          <a:p>
            <a:endParaRPr lang="en-US"/>
          </a:p>
        </p:txBody>
      </p:sp>
      <p:sp>
        <p:nvSpPr>
          <p:cNvPr id="3" name="Date Placeholder 2"/>
          <p:cNvSpPr>
            <a:spLocks noGrp="1"/>
          </p:cNvSpPr>
          <p:nvPr>
            <p:ph type="dt" sz="quarter" idx="1"/>
          </p:nvPr>
        </p:nvSpPr>
        <p:spPr>
          <a:xfrm>
            <a:off x="3977537" y="9"/>
            <a:ext cx="3043980" cy="465774"/>
          </a:xfrm>
          <a:prstGeom prst="rect">
            <a:avLst/>
          </a:prstGeom>
        </p:spPr>
        <p:txBody>
          <a:bodyPr vert="horz" lIns="91046" tIns="45522" rIns="91046" bIns="45522" rtlCol="0"/>
          <a:lstStyle>
            <a:lvl1pPr algn="r">
              <a:defRPr sz="1200"/>
            </a:lvl1pPr>
          </a:lstStyle>
          <a:p>
            <a:fld id="{172FE2D9-F295-474F-B846-0276564E771F}" type="datetimeFigureOut">
              <a:rPr lang="en-US" smtClean="0"/>
              <a:t>10/1/2024</a:t>
            </a:fld>
            <a:endParaRPr lang="en-US"/>
          </a:p>
        </p:txBody>
      </p:sp>
      <p:sp>
        <p:nvSpPr>
          <p:cNvPr id="4" name="Footer Placeholder 3"/>
          <p:cNvSpPr>
            <a:spLocks noGrp="1"/>
          </p:cNvSpPr>
          <p:nvPr>
            <p:ph type="ftr" sz="quarter" idx="2"/>
          </p:nvPr>
        </p:nvSpPr>
        <p:spPr>
          <a:xfrm>
            <a:off x="7" y="8841741"/>
            <a:ext cx="3043980" cy="465774"/>
          </a:xfrm>
          <a:prstGeom prst="rect">
            <a:avLst/>
          </a:prstGeom>
        </p:spPr>
        <p:txBody>
          <a:bodyPr vert="horz" lIns="91046" tIns="45522" rIns="91046" bIns="45522" rtlCol="0" anchor="b"/>
          <a:lstStyle>
            <a:lvl1pPr algn="l">
              <a:defRPr sz="1200"/>
            </a:lvl1pPr>
          </a:lstStyle>
          <a:p>
            <a:endParaRPr lang="en-US"/>
          </a:p>
        </p:txBody>
      </p:sp>
      <p:sp>
        <p:nvSpPr>
          <p:cNvPr id="5" name="Slide Number Placeholder 4"/>
          <p:cNvSpPr>
            <a:spLocks noGrp="1"/>
          </p:cNvSpPr>
          <p:nvPr>
            <p:ph type="sldNum" sz="quarter" idx="3"/>
          </p:nvPr>
        </p:nvSpPr>
        <p:spPr>
          <a:xfrm>
            <a:off x="3977537" y="8841741"/>
            <a:ext cx="3043980" cy="465774"/>
          </a:xfrm>
          <a:prstGeom prst="rect">
            <a:avLst/>
          </a:prstGeom>
        </p:spPr>
        <p:txBody>
          <a:bodyPr vert="horz" lIns="91046" tIns="45522" rIns="91046" bIns="45522" rtlCol="0" anchor="b"/>
          <a:lstStyle>
            <a:lvl1pPr algn="r">
              <a:defRPr sz="1200"/>
            </a:lvl1pPr>
          </a:lstStyle>
          <a:p>
            <a:fld id="{48743EE2-5941-46CB-9440-10BE6704FB3A}" type="slidenum">
              <a:rPr lang="en-US" smtClean="0"/>
              <a:t>‹#›</a:t>
            </a:fld>
            <a:endParaRPr lang="en-US"/>
          </a:p>
        </p:txBody>
      </p:sp>
    </p:spTree>
    <p:extLst>
      <p:ext uri="{BB962C8B-B14F-4D97-AF65-F5344CB8AC3E}">
        <p14:creationId xmlns:p14="http://schemas.microsoft.com/office/powerpoint/2010/main" val="2228026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343" cy="465455"/>
          </a:xfrm>
          <a:prstGeom prst="rect">
            <a:avLst/>
          </a:prstGeom>
        </p:spPr>
        <p:txBody>
          <a:bodyPr vert="horz" lIns="92778" tIns="46390" rIns="92778" bIns="46390" rtlCol="0"/>
          <a:lstStyle>
            <a:lvl1pPr algn="l">
              <a:defRPr sz="1200"/>
            </a:lvl1pPr>
          </a:lstStyle>
          <a:p>
            <a:endParaRPr lang="en-US"/>
          </a:p>
        </p:txBody>
      </p:sp>
      <p:sp>
        <p:nvSpPr>
          <p:cNvPr id="3" name="Date Placeholder 2"/>
          <p:cNvSpPr>
            <a:spLocks noGrp="1"/>
          </p:cNvSpPr>
          <p:nvPr>
            <p:ph type="dt" idx="1"/>
          </p:nvPr>
        </p:nvSpPr>
        <p:spPr>
          <a:xfrm>
            <a:off x="3978136" y="3"/>
            <a:ext cx="3043343" cy="465455"/>
          </a:xfrm>
          <a:prstGeom prst="rect">
            <a:avLst/>
          </a:prstGeom>
        </p:spPr>
        <p:txBody>
          <a:bodyPr vert="horz" lIns="92778" tIns="46390" rIns="92778" bIns="46390" rtlCol="0"/>
          <a:lstStyle>
            <a:lvl1pPr algn="r">
              <a:defRPr sz="1200"/>
            </a:lvl1pPr>
          </a:lstStyle>
          <a:p>
            <a:fld id="{61486911-BBD8-4AD5-BC6C-2046F8984E68}" type="datetimeFigureOut">
              <a:rPr lang="en-US" smtClean="0"/>
              <a:pPr/>
              <a:t>10/1/2024</a:t>
            </a:fld>
            <a:endParaRPr lang="en-US"/>
          </a:p>
        </p:txBody>
      </p:sp>
      <p:sp>
        <p:nvSpPr>
          <p:cNvPr id="4" name="Slide Image Placeholder 3"/>
          <p:cNvSpPr>
            <a:spLocks noGrp="1" noRot="1" noChangeAspect="1"/>
          </p:cNvSpPr>
          <p:nvPr>
            <p:ph type="sldImg" idx="2"/>
          </p:nvPr>
        </p:nvSpPr>
        <p:spPr>
          <a:xfrm>
            <a:off x="-425450" y="517525"/>
            <a:ext cx="4460875" cy="2509838"/>
          </a:xfrm>
          <a:prstGeom prst="rect">
            <a:avLst/>
          </a:prstGeom>
          <a:noFill/>
          <a:ln w="12700">
            <a:solidFill>
              <a:prstClr val="black"/>
            </a:solidFill>
          </a:ln>
        </p:spPr>
        <p:txBody>
          <a:bodyPr vert="horz" lIns="92778" tIns="46390" rIns="92778" bIns="46390" rtlCol="0" anchor="ctr"/>
          <a:lstStyle/>
          <a:p>
            <a:endParaRPr lang="en-US"/>
          </a:p>
        </p:txBody>
      </p:sp>
      <p:sp>
        <p:nvSpPr>
          <p:cNvPr id="5" name="Notes Placeholder 4"/>
          <p:cNvSpPr>
            <a:spLocks noGrp="1"/>
          </p:cNvSpPr>
          <p:nvPr>
            <p:ph type="body" sz="quarter" idx="3"/>
          </p:nvPr>
        </p:nvSpPr>
        <p:spPr>
          <a:xfrm>
            <a:off x="158752" y="3029152"/>
            <a:ext cx="3718586" cy="5688894"/>
          </a:xfrm>
          <a:prstGeom prst="rect">
            <a:avLst/>
          </a:prstGeom>
        </p:spPr>
        <p:txBody>
          <a:bodyPr vert="horz" lIns="92778" tIns="46390" rIns="92778" bIns="463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6"/>
            <a:ext cx="3043343" cy="465455"/>
          </a:xfrm>
          <a:prstGeom prst="rect">
            <a:avLst/>
          </a:prstGeom>
        </p:spPr>
        <p:txBody>
          <a:bodyPr vert="horz" lIns="92778" tIns="46390" rIns="92778" bIns="46390" rtlCol="0" anchor="b"/>
          <a:lstStyle>
            <a:lvl1pPr algn="l">
              <a:defRPr sz="1200"/>
            </a:lvl1pPr>
          </a:lstStyle>
          <a:p>
            <a:endParaRPr lang="en-US"/>
          </a:p>
        </p:txBody>
      </p:sp>
      <p:sp>
        <p:nvSpPr>
          <p:cNvPr id="7" name="Slide Number Placeholder 6"/>
          <p:cNvSpPr>
            <a:spLocks noGrp="1"/>
          </p:cNvSpPr>
          <p:nvPr>
            <p:ph type="sldNum" sz="quarter" idx="5"/>
          </p:nvPr>
        </p:nvSpPr>
        <p:spPr>
          <a:xfrm>
            <a:off x="3978136" y="8842036"/>
            <a:ext cx="3043343" cy="465455"/>
          </a:xfrm>
          <a:prstGeom prst="rect">
            <a:avLst/>
          </a:prstGeom>
        </p:spPr>
        <p:txBody>
          <a:bodyPr vert="horz" lIns="92778" tIns="46390" rIns="92778" bIns="46390" rtlCol="0" anchor="b"/>
          <a:lstStyle>
            <a:lvl1pPr algn="r">
              <a:defRPr sz="1200"/>
            </a:lvl1pPr>
          </a:lstStyle>
          <a:p>
            <a:fld id="{B584B600-0B5E-4E78-A4E0-CD1300DC010C}" type="slidenum">
              <a:rPr lang="en-US" smtClean="0"/>
              <a:pPr/>
              <a:t>‹#›</a:t>
            </a:fld>
            <a:endParaRPr lang="en-US"/>
          </a:p>
        </p:txBody>
      </p:sp>
    </p:spTree>
    <p:extLst>
      <p:ext uri="{BB962C8B-B14F-4D97-AF65-F5344CB8AC3E}">
        <p14:creationId xmlns:p14="http://schemas.microsoft.com/office/powerpoint/2010/main" val="3112302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54613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17</a:t>
            </a:fld>
            <a:endParaRPr lang="en-US"/>
          </a:p>
        </p:txBody>
      </p:sp>
    </p:spTree>
    <p:extLst>
      <p:ext uri="{BB962C8B-B14F-4D97-AF65-F5344CB8AC3E}">
        <p14:creationId xmlns:p14="http://schemas.microsoft.com/office/powerpoint/2010/main" val="792720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18</a:t>
            </a:fld>
            <a:endParaRPr lang="en-US"/>
          </a:p>
        </p:txBody>
      </p:sp>
    </p:spTree>
    <p:extLst>
      <p:ext uri="{BB962C8B-B14F-4D97-AF65-F5344CB8AC3E}">
        <p14:creationId xmlns:p14="http://schemas.microsoft.com/office/powerpoint/2010/main" val="3505012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20</a:t>
            </a:fld>
            <a:endParaRPr lang="en-US"/>
          </a:p>
        </p:txBody>
      </p:sp>
    </p:spTree>
    <p:extLst>
      <p:ext uri="{BB962C8B-B14F-4D97-AF65-F5344CB8AC3E}">
        <p14:creationId xmlns:p14="http://schemas.microsoft.com/office/powerpoint/2010/main" val="39509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21</a:t>
            </a:fld>
            <a:endParaRPr lang="en-US"/>
          </a:p>
        </p:txBody>
      </p:sp>
    </p:spTree>
    <p:extLst>
      <p:ext uri="{BB962C8B-B14F-4D97-AF65-F5344CB8AC3E}">
        <p14:creationId xmlns:p14="http://schemas.microsoft.com/office/powerpoint/2010/main" val="917053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22</a:t>
            </a:fld>
            <a:endParaRPr lang="en-US"/>
          </a:p>
        </p:txBody>
      </p:sp>
    </p:spTree>
    <p:extLst>
      <p:ext uri="{BB962C8B-B14F-4D97-AF65-F5344CB8AC3E}">
        <p14:creationId xmlns:p14="http://schemas.microsoft.com/office/powerpoint/2010/main" val="2388436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23</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43245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24</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74933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25</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4057765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26</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758197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27</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1977805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a:t>
            </a:fld>
            <a:endParaRPr lang="en-US"/>
          </a:p>
        </p:txBody>
      </p:sp>
    </p:spTree>
    <p:extLst>
      <p:ext uri="{BB962C8B-B14F-4D97-AF65-F5344CB8AC3E}">
        <p14:creationId xmlns:p14="http://schemas.microsoft.com/office/powerpoint/2010/main" val="4139823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28</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513048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29</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002699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30</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974741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31</a:t>
            </a:fld>
            <a:endParaRPr lang="en-US"/>
          </a:p>
        </p:txBody>
      </p:sp>
    </p:spTree>
    <p:extLst>
      <p:ext uri="{BB962C8B-B14F-4D97-AF65-F5344CB8AC3E}">
        <p14:creationId xmlns:p14="http://schemas.microsoft.com/office/powerpoint/2010/main" val="719056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32</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013044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33</a:t>
            </a:fld>
            <a:endParaRPr lang="en-US"/>
          </a:p>
        </p:txBody>
      </p:sp>
    </p:spTree>
    <p:extLst>
      <p:ext uri="{BB962C8B-B14F-4D97-AF65-F5344CB8AC3E}">
        <p14:creationId xmlns:p14="http://schemas.microsoft.com/office/powerpoint/2010/main" val="291577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34</a:t>
            </a:fld>
            <a:endParaRPr lang="en-US"/>
          </a:p>
        </p:txBody>
      </p:sp>
    </p:spTree>
    <p:extLst>
      <p:ext uri="{BB962C8B-B14F-4D97-AF65-F5344CB8AC3E}">
        <p14:creationId xmlns:p14="http://schemas.microsoft.com/office/powerpoint/2010/main" val="386039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35</a:t>
            </a:fld>
            <a:endParaRPr lang="en-US"/>
          </a:p>
        </p:txBody>
      </p:sp>
    </p:spTree>
    <p:extLst>
      <p:ext uri="{BB962C8B-B14F-4D97-AF65-F5344CB8AC3E}">
        <p14:creationId xmlns:p14="http://schemas.microsoft.com/office/powerpoint/2010/main" val="2610887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36</a:t>
            </a:fld>
            <a:endParaRPr lang="en-US"/>
          </a:p>
        </p:txBody>
      </p:sp>
    </p:spTree>
    <p:extLst>
      <p:ext uri="{BB962C8B-B14F-4D97-AF65-F5344CB8AC3E}">
        <p14:creationId xmlns:p14="http://schemas.microsoft.com/office/powerpoint/2010/main" val="129448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37</a:t>
            </a:fld>
            <a:endParaRPr lang="en-US"/>
          </a:p>
        </p:txBody>
      </p:sp>
    </p:spTree>
    <p:extLst>
      <p:ext uri="{BB962C8B-B14F-4D97-AF65-F5344CB8AC3E}">
        <p14:creationId xmlns:p14="http://schemas.microsoft.com/office/powerpoint/2010/main" val="339226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Reminder: DO not change Student IDs</a:t>
            </a:r>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10</a:t>
            </a:fld>
            <a:endParaRPr lang="en-US"/>
          </a:p>
        </p:txBody>
      </p:sp>
    </p:spTree>
    <p:extLst>
      <p:ext uri="{BB962C8B-B14F-4D97-AF65-F5344CB8AC3E}">
        <p14:creationId xmlns:p14="http://schemas.microsoft.com/office/powerpoint/2010/main" val="4196498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38</a:t>
            </a:fld>
            <a:endParaRPr lang="en-US"/>
          </a:p>
        </p:txBody>
      </p:sp>
    </p:spTree>
    <p:extLst>
      <p:ext uri="{BB962C8B-B14F-4D97-AF65-F5344CB8AC3E}">
        <p14:creationId xmlns:p14="http://schemas.microsoft.com/office/powerpoint/2010/main" val="4048199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39</a:t>
            </a:fld>
            <a:endParaRPr lang="en-US"/>
          </a:p>
        </p:txBody>
      </p:sp>
    </p:spTree>
    <p:extLst>
      <p:ext uri="{BB962C8B-B14F-4D97-AF65-F5344CB8AC3E}">
        <p14:creationId xmlns:p14="http://schemas.microsoft.com/office/powerpoint/2010/main" val="3586484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40</a:t>
            </a:fld>
            <a:endParaRPr lang="en-US"/>
          </a:p>
        </p:txBody>
      </p:sp>
    </p:spTree>
    <p:extLst>
      <p:ext uri="{BB962C8B-B14F-4D97-AF65-F5344CB8AC3E}">
        <p14:creationId xmlns:p14="http://schemas.microsoft.com/office/powerpoint/2010/main" val="4097157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41</a:t>
            </a:fld>
            <a:endParaRPr lang="en-US"/>
          </a:p>
        </p:txBody>
      </p:sp>
    </p:spTree>
    <p:extLst>
      <p:ext uri="{BB962C8B-B14F-4D97-AF65-F5344CB8AC3E}">
        <p14:creationId xmlns:p14="http://schemas.microsoft.com/office/powerpoint/2010/main" val="3282223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42</a:t>
            </a:fld>
            <a:endParaRPr lang="en-US"/>
          </a:p>
        </p:txBody>
      </p:sp>
    </p:spTree>
    <p:extLst>
      <p:ext uri="{BB962C8B-B14F-4D97-AF65-F5344CB8AC3E}">
        <p14:creationId xmlns:p14="http://schemas.microsoft.com/office/powerpoint/2010/main" val="2453089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43</a:t>
            </a:fld>
            <a:endParaRPr lang="en-US"/>
          </a:p>
        </p:txBody>
      </p:sp>
    </p:spTree>
    <p:extLst>
      <p:ext uri="{BB962C8B-B14F-4D97-AF65-F5344CB8AC3E}">
        <p14:creationId xmlns:p14="http://schemas.microsoft.com/office/powerpoint/2010/main" val="2553607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44</a:t>
            </a:fld>
            <a:endParaRPr lang="en-US"/>
          </a:p>
        </p:txBody>
      </p:sp>
    </p:spTree>
    <p:extLst>
      <p:ext uri="{BB962C8B-B14F-4D97-AF65-F5344CB8AC3E}">
        <p14:creationId xmlns:p14="http://schemas.microsoft.com/office/powerpoint/2010/main" val="3270226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517525"/>
            <a:ext cx="4459288" cy="2509838"/>
          </a:xfrm>
        </p:spPr>
      </p:sp>
      <p:sp>
        <p:nvSpPr>
          <p:cNvPr id="3" name="Notes Placeholder 2"/>
          <p:cNvSpPr>
            <a:spLocks noGrp="1"/>
          </p:cNvSpPr>
          <p:nvPr>
            <p:ph type="body" idx="1"/>
          </p:nvPr>
        </p:nvSpPr>
        <p:spPr/>
        <p:txBody>
          <a:bodyPr/>
          <a:lstStyle/>
          <a:p>
            <a:r>
              <a:rPr lang="en-US"/>
              <a:t>Pupils with Disabilities Reporting</a:t>
            </a:r>
          </a:p>
        </p:txBody>
      </p:sp>
      <p:sp>
        <p:nvSpPr>
          <p:cNvPr id="4" name="Slide Number Placeholder 3"/>
          <p:cNvSpPr>
            <a:spLocks noGrp="1"/>
          </p:cNvSpPr>
          <p:nvPr>
            <p:ph type="sldNum" sz="quarter" idx="5"/>
          </p:nvPr>
        </p:nvSpPr>
        <p:spPr/>
        <p:txBody>
          <a:bodyPr/>
          <a:lstStyle/>
          <a:p>
            <a:fld id="{B584B600-0B5E-4E78-A4E0-CD1300DC010C}" type="slidenum">
              <a:rPr lang="en-US" smtClean="0"/>
              <a:pPr/>
              <a:t>45</a:t>
            </a:fld>
            <a:endParaRPr lang="en-US"/>
          </a:p>
        </p:txBody>
      </p:sp>
    </p:spTree>
    <p:extLst>
      <p:ext uri="{BB962C8B-B14F-4D97-AF65-F5344CB8AC3E}">
        <p14:creationId xmlns:p14="http://schemas.microsoft.com/office/powerpoint/2010/main" val="1006897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423"/>
            <a:r>
              <a:rPr lang="en-US"/>
              <a:t>Coordinate the upload of the special education data which is contained in the Type of Disability and BEDS/October Snapshot.</a:t>
            </a:r>
          </a:p>
          <a:p>
            <a:pPr defTabSz="966423"/>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46</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1601223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423"/>
            <a:r>
              <a:rPr lang="en-US"/>
              <a:t>The October Snapshot reports preschool and school age SWD data and is certified in the PD Data System by your PPS/SPED Director or Superintendent</a:t>
            </a:r>
          </a:p>
          <a:p>
            <a:pPr defTabSz="966423"/>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47</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394412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11</a:t>
            </a:fld>
            <a:endParaRPr lang="en-US"/>
          </a:p>
        </p:txBody>
      </p:sp>
    </p:spTree>
    <p:extLst>
      <p:ext uri="{BB962C8B-B14F-4D97-AF65-F5344CB8AC3E}">
        <p14:creationId xmlns:p14="http://schemas.microsoft.com/office/powerpoint/2010/main" val="1307708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HANDOUT:</a:t>
            </a:r>
          </a:p>
          <a:p>
            <a:r>
              <a:rPr lang="en-US"/>
              <a:t>This reporting table handout lists the data points used to fulfill each VR, and which entities need to report and/or review</a:t>
            </a:r>
          </a:p>
        </p:txBody>
      </p:sp>
      <p:sp>
        <p:nvSpPr>
          <p:cNvPr id="4" name="Slide Number Placeholder 3"/>
          <p:cNvSpPr>
            <a:spLocks noGrp="1"/>
          </p:cNvSpPr>
          <p:nvPr>
            <p:ph type="sldNum" sz="quarter" idx="5"/>
          </p:nvPr>
        </p:nvSpPr>
        <p:spPr/>
        <p:txBody>
          <a:bodyPr/>
          <a:lstStyle/>
          <a:p>
            <a:fld id="{B584B600-0B5E-4E78-A4E0-CD1300DC010C}" type="slidenum">
              <a:rPr lang="en-US" smtClean="0"/>
              <a:pPr/>
              <a:t>48</a:t>
            </a:fld>
            <a:endParaRPr lang="en-US"/>
          </a:p>
        </p:txBody>
      </p:sp>
    </p:spTree>
    <p:extLst>
      <p:ext uri="{BB962C8B-B14F-4D97-AF65-F5344CB8AC3E}">
        <p14:creationId xmlns:p14="http://schemas.microsoft.com/office/powerpoint/2010/main" val="4217575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49</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806834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50</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488159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B584B600-0B5E-4E78-A4E0-CD1300DC010C}" type="slidenum">
              <a:rPr lang="en-US" smtClean="0"/>
              <a:pPr/>
              <a:t>51</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3834692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517525"/>
            <a:ext cx="4459288" cy="2509838"/>
          </a:xfrm>
        </p:spPr>
      </p:sp>
      <p:sp>
        <p:nvSpPr>
          <p:cNvPr id="3" name="Notes Placeholder 2"/>
          <p:cNvSpPr>
            <a:spLocks noGrp="1"/>
          </p:cNvSpPr>
          <p:nvPr>
            <p:ph type="body" idx="1"/>
          </p:nvPr>
        </p:nvSpPr>
        <p:spPr/>
        <p:txBody>
          <a:bodyPr/>
          <a:lstStyle/>
          <a:p>
            <a:r>
              <a:rPr lang="en-US"/>
              <a:t>Sample of CPSE to K Transition table available as a handout</a:t>
            </a:r>
          </a:p>
        </p:txBody>
      </p:sp>
      <p:sp>
        <p:nvSpPr>
          <p:cNvPr id="4" name="Slide Number Placeholder 3"/>
          <p:cNvSpPr>
            <a:spLocks noGrp="1"/>
          </p:cNvSpPr>
          <p:nvPr>
            <p:ph type="sldNum" sz="quarter" idx="5"/>
          </p:nvPr>
        </p:nvSpPr>
        <p:spPr/>
        <p:txBody>
          <a:bodyPr/>
          <a:lstStyle/>
          <a:p>
            <a:fld id="{B584B600-0B5E-4E78-A4E0-CD1300DC010C}" type="slidenum">
              <a:rPr lang="en-US" smtClean="0"/>
              <a:pPr/>
              <a:t>52</a:t>
            </a:fld>
            <a:endParaRPr lang="en-US"/>
          </a:p>
        </p:txBody>
      </p:sp>
    </p:spTree>
    <p:extLst>
      <p:ext uri="{BB962C8B-B14F-4D97-AF65-F5344CB8AC3E}">
        <p14:creationId xmlns:p14="http://schemas.microsoft.com/office/powerpoint/2010/main" val="1483578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48337">
              <a:defRPr/>
            </a:pPr>
            <a:r>
              <a:rPr lang="en-US">
                <a:cs typeface="Calibri"/>
              </a:rPr>
              <a:t>Watch the MAARS Weekly for any PD reporting updates or supplemental help sheets</a:t>
            </a:r>
          </a:p>
        </p:txBody>
      </p:sp>
      <p:sp>
        <p:nvSpPr>
          <p:cNvPr id="4" name="Slide Number Placeholder 3"/>
          <p:cNvSpPr>
            <a:spLocks noGrp="1"/>
          </p:cNvSpPr>
          <p:nvPr>
            <p:ph type="sldNum" sz="quarter" idx="10"/>
          </p:nvPr>
        </p:nvSpPr>
        <p:spPr/>
        <p:txBody>
          <a:bodyPr/>
          <a:lstStyle/>
          <a:p>
            <a:fld id="{B584B600-0B5E-4E78-A4E0-CD1300DC010C}" type="slidenum">
              <a:rPr lang="en-US" smtClean="0"/>
              <a:pPr/>
              <a:t>53</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136539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54</a:t>
            </a:fld>
            <a:endParaRPr lang="en-US"/>
          </a:p>
        </p:txBody>
      </p:sp>
    </p:spTree>
    <p:extLst>
      <p:ext uri="{BB962C8B-B14F-4D97-AF65-F5344CB8AC3E}">
        <p14:creationId xmlns:p14="http://schemas.microsoft.com/office/powerpoint/2010/main" val="2358319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57</a:t>
            </a:fld>
            <a:endParaRPr lang="en-US"/>
          </a:p>
        </p:txBody>
      </p:sp>
    </p:spTree>
    <p:extLst>
      <p:ext uri="{BB962C8B-B14F-4D97-AF65-F5344CB8AC3E}">
        <p14:creationId xmlns:p14="http://schemas.microsoft.com/office/powerpoint/2010/main" val="1823085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58</a:t>
            </a:fld>
            <a:endParaRPr lang="en-US"/>
          </a:p>
        </p:txBody>
      </p:sp>
    </p:spTree>
    <p:extLst>
      <p:ext uri="{BB962C8B-B14F-4D97-AF65-F5344CB8AC3E}">
        <p14:creationId xmlns:p14="http://schemas.microsoft.com/office/powerpoint/2010/main" val="3128198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62</a:t>
            </a:fld>
            <a:endParaRPr lang="en-US"/>
          </a:p>
        </p:txBody>
      </p:sp>
    </p:spTree>
    <p:extLst>
      <p:ext uri="{BB962C8B-B14F-4D97-AF65-F5344CB8AC3E}">
        <p14:creationId xmlns:p14="http://schemas.microsoft.com/office/powerpoint/2010/main" val="2524922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12</a:t>
            </a:fld>
            <a:endParaRPr lang="en-US"/>
          </a:p>
        </p:txBody>
      </p:sp>
    </p:spTree>
    <p:extLst>
      <p:ext uri="{BB962C8B-B14F-4D97-AF65-F5344CB8AC3E}">
        <p14:creationId xmlns:p14="http://schemas.microsoft.com/office/powerpoint/2010/main" val="4177167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65</a:t>
            </a:fld>
            <a:endParaRPr lang="en-US"/>
          </a:p>
        </p:txBody>
      </p:sp>
    </p:spTree>
    <p:extLst>
      <p:ext uri="{BB962C8B-B14F-4D97-AF65-F5344CB8AC3E}">
        <p14:creationId xmlns:p14="http://schemas.microsoft.com/office/powerpoint/2010/main" val="336850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66</a:t>
            </a:fld>
            <a:endParaRPr lang="en-US"/>
          </a:p>
        </p:txBody>
      </p:sp>
    </p:spTree>
    <p:extLst>
      <p:ext uri="{BB962C8B-B14F-4D97-AF65-F5344CB8AC3E}">
        <p14:creationId xmlns:p14="http://schemas.microsoft.com/office/powerpoint/2010/main" val="4037505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70</a:t>
            </a:fld>
            <a:endParaRPr lang="en-US"/>
          </a:p>
        </p:txBody>
      </p:sp>
    </p:spTree>
    <p:extLst>
      <p:ext uri="{BB962C8B-B14F-4D97-AF65-F5344CB8AC3E}">
        <p14:creationId xmlns:p14="http://schemas.microsoft.com/office/powerpoint/2010/main" val="1135376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72</a:t>
            </a:fld>
            <a:endParaRPr lang="en-US"/>
          </a:p>
        </p:txBody>
      </p:sp>
    </p:spTree>
    <p:extLst>
      <p:ext uri="{BB962C8B-B14F-4D97-AF65-F5344CB8AC3E}">
        <p14:creationId xmlns:p14="http://schemas.microsoft.com/office/powerpoint/2010/main" val="5860894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74</a:t>
            </a:fld>
            <a:endParaRPr lang="en-US"/>
          </a:p>
        </p:txBody>
      </p:sp>
    </p:spTree>
    <p:extLst>
      <p:ext uri="{BB962C8B-B14F-4D97-AF65-F5344CB8AC3E}">
        <p14:creationId xmlns:p14="http://schemas.microsoft.com/office/powerpoint/2010/main" val="23501799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Dos and Don'ts</a:t>
            </a:r>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76</a:t>
            </a:fld>
            <a:endParaRPr lang="en-US"/>
          </a:p>
        </p:txBody>
      </p:sp>
    </p:spTree>
    <p:extLst>
      <p:ext uri="{BB962C8B-B14F-4D97-AF65-F5344CB8AC3E}">
        <p14:creationId xmlns:p14="http://schemas.microsoft.com/office/powerpoint/2010/main" val="2375270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77</a:t>
            </a:fld>
            <a:endParaRPr lang="en-US"/>
          </a:p>
        </p:txBody>
      </p:sp>
    </p:spTree>
    <p:extLst>
      <p:ext uri="{BB962C8B-B14F-4D97-AF65-F5344CB8AC3E}">
        <p14:creationId xmlns:p14="http://schemas.microsoft.com/office/powerpoint/2010/main" val="39822260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78</a:t>
            </a:fld>
            <a:endParaRPr lang="en-US"/>
          </a:p>
        </p:txBody>
      </p:sp>
    </p:spTree>
    <p:extLst>
      <p:ext uri="{BB962C8B-B14F-4D97-AF65-F5344CB8AC3E}">
        <p14:creationId xmlns:p14="http://schemas.microsoft.com/office/powerpoint/2010/main" val="3270799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79</a:t>
            </a:fld>
            <a:endParaRPr lang="en-US"/>
          </a:p>
        </p:txBody>
      </p:sp>
    </p:spTree>
    <p:extLst>
      <p:ext uri="{BB962C8B-B14F-4D97-AF65-F5344CB8AC3E}">
        <p14:creationId xmlns:p14="http://schemas.microsoft.com/office/powerpoint/2010/main" val="11009823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80</a:t>
            </a:fld>
            <a:endParaRPr lang="en-US"/>
          </a:p>
        </p:txBody>
      </p:sp>
    </p:spTree>
    <p:extLst>
      <p:ext uri="{BB962C8B-B14F-4D97-AF65-F5344CB8AC3E}">
        <p14:creationId xmlns:p14="http://schemas.microsoft.com/office/powerpoint/2010/main" val="324646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13</a:t>
            </a:fld>
            <a:endParaRPr lang="en-US"/>
          </a:p>
        </p:txBody>
      </p:sp>
    </p:spTree>
    <p:extLst>
      <p:ext uri="{BB962C8B-B14F-4D97-AF65-F5344CB8AC3E}">
        <p14:creationId xmlns:p14="http://schemas.microsoft.com/office/powerpoint/2010/main" val="4053204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82</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2885360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14</a:t>
            </a:fld>
            <a:endParaRPr lang="en-US"/>
          </a:p>
        </p:txBody>
      </p:sp>
    </p:spTree>
    <p:extLst>
      <p:ext uri="{BB962C8B-B14F-4D97-AF65-F5344CB8AC3E}">
        <p14:creationId xmlns:p14="http://schemas.microsoft.com/office/powerpoint/2010/main" val="121728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15</a:t>
            </a:fld>
            <a:endParaRPr lang="en-US"/>
          </a:p>
        </p:txBody>
      </p:sp>
    </p:spTree>
    <p:extLst>
      <p:ext uri="{BB962C8B-B14F-4D97-AF65-F5344CB8AC3E}">
        <p14:creationId xmlns:p14="http://schemas.microsoft.com/office/powerpoint/2010/main" val="801163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16</a:t>
            </a:fld>
            <a:endParaRPr lang="en-US"/>
          </a:p>
        </p:txBody>
      </p:sp>
      <p:sp>
        <p:nvSpPr>
          <p:cNvPr id="10" name="Slide Image Placeholder 9"/>
          <p:cNvSpPr>
            <a:spLocks noGrp="1" noRot="1" noChangeAspect="1"/>
          </p:cNvSpPr>
          <p:nvPr>
            <p:ph type="sldImg"/>
          </p:nvPr>
        </p:nvSpPr>
        <p:spPr>
          <a:xfrm>
            <a:off x="-423863" y="517525"/>
            <a:ext cx="4459288" cy="2509838"/>
          </a:xfrm>
        </p:spPr>
      </p:sp>
    </p:spTree>
    <p:extLst>
      <p:ext uri="{BB962C8B-B14F-4D97-AF65-F5344CB8AC3E}">
        <p14:creationId xmlns:p14="http://schemas.microsoft.com/office/powerpoint/2010/main" val="120129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D72E2B-EDD5-48DF-97C8-AB26F5E41E47}"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B3AAA-C7BC-422A-B182-5E9C902BC2A4}"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E212-DE9C-46A4-B765-A12215642877}"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190947" y="1543792"/>
            <a:ext cx="11898135" cy="47602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4346853" y="106775"/>
            <a:ext cx="4226024" cy="1033537"/>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a:t>
            </a:r>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r>
              <a:rPr lang="en-US" sz="1350"/>
              <a:t>+</a:t>
            </a:r>
          </a:p>
          <a:p>
            <a:pPr algn="ctr"/>
            <a:endParaRPr lang="en-US" sz="135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3907577" y="194471"/>
            <a:ext cx="4402715" cy="1014808"/>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3644991" y="402501"/>
            <a:ext cx="4474499" cy="865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04074E6-E39E-4D19-B91F-8E84F37CBF3C}"/>
              </a:ext>
            </a:extLst>
          </p:cNvPr>
          <p:cNvSpPr>
            <a:spLocks noGrp="1"/>
          </p:cNvSpPr>
          <p:nvPr userDrawn="1">
            <p:ph type="title" hasCustomPrompt="1"/>
          </p:nvPr>
        </p:nvSpPr>
        <p:spPr>
          <a:xfrm>
            <a:off x="3893467" y="290086"/>
            <a:ext cx="4226024" cy="573989"/>
          </a:xfrm>
          <a:solidFill>
            <a:schemeClr val="bg1"/>
          </a:solidFill>
        </p:spPr>
        <p:txBody>
          <a:bodyPr lIns="0" rIns="0">
            <a:noAutofit/>
          </a:bodyPr>
          <a:lstStyle>
            <a:lvl1pPr>
              <a:defRPr sz="2400" b="1" spc="0">
                <a:solidFill>
                  <a:srgbClr val="2F3342"/>
                </a:solidFill>
                <a:latin typeface="+mj-lt"/>
              </a:defRPr>
            </a:lvl1pPr>
          </a:lstStyle>
          <a:p>
            <a:r>
              <a:rPr lang="en-US"/>
              <a:t>CLICK TO EDIT MASTER</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userDrawn="1">
            <p:ph type="ftr" sz="quarter" idx="17"/>
          </p:nvPr>
        </p:nvSpPr>
        <p:spPr/>
        <p:txBody>
          <a:bodyPr/>
          <a:lstStyle/>
          <a:p>
            <a:r>
              <a:rPr lang="en-US"/>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userDrawn="1">
            <p:ph type="sldNum" sz="quarter" idx="18"/>
          </p:nvPr>
        </p:nvSpPr>
        <p:spPr/>
        <p:txBody>
          <a:bodyPr/>
          <a:lstStyle/>
          <a:p>
            <a:fld id="{8C2E478F-E849-4A8C-AF1F-CBCC78A7CBFA}" type="slidenum">
              <a:rPr lang="en-US" smtClean="0"/>
              <a:pPr/>
              <a:t>‹#›</a:t>
            </a:fld>
            <a:endParaRPr lang="en-US"/>
          </a:p>
        </p:txBody>
      </p:sp>
      <p:sp>
        <p:nvSpPr>
          <p:cNvPr id="7" name="Text Placeholder 2">
            <a:extLst>
              <a:ext uri="{FF2B5EF4-FFF2-40B4-BE49-F238E27FC236}">
                <a16:creationId xmlns:a16="http://schemas.microsoft.com/office/drawing/2014/main" id="{6CAAB964-0A56-4842-AA82-7610F726CD14}"/>
              </a:ext>
            </a:extLst>
          </p:cNvPr>
          <p:cNvSpPr>
            <a:spLocks noGrp="1"/>
          </p:cNvSpPr>
          <p:nvPr userDrawn="1">
            <p:ph type="body" idx="13" hasCustomPrompt="1"/>
          </p:nvPr>
        </p:nvSpPr>
        <p:spPr>
          <a:xfrm>
            <a:off x="3907577" y="933044"/>
            <a:ext cx="4197803" cy="456357"/>
          </a:xfrm>
          <a:solidFill>
            <a:schemeClr val="bg1"/>
          </a:solidFill>
        </p:spPr>
        <p:txBody>
          <a:bodyPr lIns="0" rIns="0">
            <a:noAutofit/>
          </a:bodyPr>
          <a:lstStyle>
            <a:lvl1pPr marL="0" indent="0" algn="ctr">
              <a:buNone/>
              <a:defRPr sz="1500" spc="450">
                <a:solidFill>
                  <a:srgbClr val="2F334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STYLES</a:t>
            </a:r>
          </a:p>
        </p:txBody>
      </p:sp>
    </p:spTree>
    <p:extLst>
      <p:ext uri="{BB962C8B-B14F-4D97-AF65-F5344CB8AC3E}">
        <p14:creationId xmlns:p14="http://schemas.microsoft.com/office/powerpoint/2010/main" val="1939435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80E9F-532F-4F1C-8841-52134F29F2A4}"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39358-0D69-485E-9109-4E7CEDDDD65D}"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6CAB6B-23EB-4958-87A6-5E02E1CB319B}" type="datetime1">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9C324-88B6-4226-B035-BE20D9834D71}" type="datetime1">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46783-8FA6-442D-8E2B-9F8B6ACFDBE3}" type="datetime1">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E7104-8B85-4BFD-B51A-D508730CAC4F}" type="datetime1">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8FB6AF-BB2F-45EE-8D1C-9F2FCD05AE89}" type="datetime1">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D2C0442-8992-4A2B-A40B-3BC0D7080B9D}" type="datetime1">
              <a:rPr lang="en-US" smtClean="0"/>
              <a:t>10/1/2024</a:t>
            </a:fld>
            <a:endParaRPr lang="en-US"/>
          </a:p>
        </p:txBody>
      </p:sp>
      <p:sp>
        <p:nvSpPr>
          <p:cNvPr id="9" name="Slide Number Placeholder 8"/>
          <p:cNvSpPr>
            <a:spLocks noGrp="1"/>
          </p:cNvSpPr>
          <p:nvPr>
            <p:ph type="sldNum" sz="quarter" idx="11"/>
          </p:nvPr>
        </p:nvSpPr>
        <p:spPr/>
        <p:txBody>
          <a:bodyPr/>
          <a:lstStyle/>
          <a:p>
            <a:fld id="{38BC901B-B5E4-4A47-8F67-5F155DBF4CD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8BC901B-B5E4-4A47-8F67-5F155DBF4CDE}"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F69586FD-F7C3-4AAC-B3A2-32A61DBF0A19}" type="datetime1">
              <a:rPr lang="en-US" smtClean="0"/>
              <a:t>10/1/2024</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nysed.gov/student-support-services/behavioral-supports-and-interventions-schoo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p12.nysed.gov/irs/beds/IMF/home.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monroe2boces.org/ContactMAARS.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nysed.gov/memo/information-reporting-services/reporting-student-behavioral-interventions-2024-25-revis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jpe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hyperlink" Target="mailto:mfrederi@bocesmaars.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www.monroe2boces.org/Downloads/OctoberBEDSDueDates3.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monroe2boces.org/Downloads/NYSED%20Preschool%20Data%20Reporting%20sheet.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monroe2boces.org/Downloads/NYSED%20Preschool%20Data%20Reporting%20sheet.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s://www.monroe2boces.org/Downloads/Preschool%20Age%20(CPSE)%20Transition%20to%20Kindergarten%20Age%20-%20Data%20Points%20table%20and%20worksheet4.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SPEDHelp@bocesmaars.or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mailto:lhazard@bocesmaars.org" TargetMode="External"/><Relationship Id="rId4" Type="http://schemas.openxmlformats.org/officeDocument/2006/relationships/hyperlink" Target="mailto:mfrederi@bocesmaars.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Plhttps:/dataview.wnyric.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hyperlink" Target="https://forms.office.com/r/fNcxyd5nFt"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mailto:Lstabins@bocesmaars.org"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oms.nysed.gov/sedref/documents/newCFOform-2022.doc" TargetMode="External"/><Relationship Id="rId2" Type="http://schemas.openxmlformats.org/officeDocument/2006/relationships/hyperlink" Target="https://www.oms.nysed.gov/sedref/home.html" TargetMode="External"/><Relationship Id="rId1" Type="http://schemas.openxmlformats.org/officeDocument/2006/relationships/slideLayout" Target="../slideLayouts/slideLayout2.xml"/><Relationship Id="rId4" Type="http://schemas.openxmlformats.org/officeDocument/2006/relationships/hyperlink" Target="https://www.oms.nysed.gov/sedref/documents/newCFOform-2022.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hyperlink" Target="https://cbtsupport.nysed.gov/hc/en-us/search/click?data=BAh7DjoHaWRsKwiNPoXPQBQ6D2FjY291bnRfaWRpA6HJBjoJdHlwZUkiDGFydGljbGUGOgZFVDoIdXJsSSJ5aHR0cHM6Ly9jYnRzdXBwb3J0Lm55c2VkLmdvdi9oYy9lbi11cy9hcnRpY2xlcy8yMjI2ODU5MjA3ODQ3Ny1TcGVlY2gtdG8tVGV4dC1BY2NvbW1vZGF0aW9uLWZvci1FbmdsaXNoLUxhbmd1YWdlLUFydHMGOwhUOg5zZWFyY2hfaWRJIilhMWNiMTBiYy03NWVlLTQ5MjItYjBjZS0xNmMwY2JjZGRjNWMGOwhGOglyYW5raQY6C2xvY2FsZUkiCmVuLXVzBjsIVDoKcXVlcnlJIhNTcGVlY2gtdG8tVGV4dAY7CFQ6EnJlc3VsdHNfY291bnRpHQ%3D%3D--18e9dfcbd327b793c3cb7933131164402d8f0a31" TargetMode="External"/><Relationship Id="rId7" Type="http://schemas.openxmlformats.org/officeDocument/2006/relationships/hyperlink" Target="https://cbtsupport.nysed.gov/hc/en-us/search/click?data=BAh7DjoHaWRsKwiNZhtVvAs6D2FjY291bnRfaWRpA6HJBjoJdHlwZUkiDGFydGljbGUGOgZFVDoIdXJsSSIB12h0dHBzOi8vY2J0c3VwcG9ydC5ueXNlZC5nb3YvaGMvZW4tdXMvYXJ0aWNsZXMvMTI5MDM1MDk2MTYyNjktRmFsbC1Sb2Fkc2hvdy1UcmFpbmluZy1OWVMtR3JhZGVzLTMtOC1FbmdsaXNoLUxhbmd1YWdlLUFydHMtRUxBLU1hdGhlbWF0aWNzLWFuZC1HcmFkZS04LUludGVybWVkaWF0ZS1MZXZlbC1hbmQtdGhlLUdyYWRlLTUtRWxlbWVudGFyeS1MZXZlbC1TY2llbmNlLVRlc3RzBjsIVDoOc2VhcmNoX2lkSSIpZGMyMGIwNTktYmUxYS00NzhkLTkzODktMmY0ZjA0MWZhZDJmBjsIRjoJcmFua2kGOgtsb2NhbGVJIgplbi11cwY7CFQ6CnF1ZXJ5SSIbRmFsbCBSb2Fkc2hvdyBUcmFpbmluZwY7CFQ6EnJlc3VsdHNfY291bnRpBw%3D%3D--d1d806c7d489aadc1fca2212380efc21eddf035e" TargetMode="External"/><Relationship Id="rId2" Type="http://schemas.openxmlformats.org/officeDocument/2006/relationships/hyperlink" Target="https://cbtsupport.nysed.gov/hc/en-us/articles/10534711521549-Concurrent-Logins" TargetMode="External"/><Relationship Id="rId1" Type="http://schemas.openxmlformats.org/officeDocument/2006/relationships/slideLayout" Target="../slideLayouts/slideLayout2.xml"/><Relationship Id="rId6" Type="http://schemas.openxmlformats.org/officeDocument/2006/relationships/hyperlink" Target="https://cbtsupport.nysed.gov/hc/en-us/search/click?data=BAh7DjoHaWRsKwj%2FMMPSUwA6D2FjY291bnRfaWRpA6HJBjoJdHlwZUkiDGFydGljbGUGOgZFVDoIdXJsSSJgaHR0cHM6Ly9jYnRzdXBwb3J0Lm55c2VkLmdvdi9oYy9lbi11cy9hcnRpY2xlcy8zNjAwMTgyOTI5OTEtTW9udGhseS1FdmVudHMtQ2FsZW5kYXItZm9yLUNCVAY7CFQ6DnNlYXJjaF9pZEkiKTQwNDg5YTE4LTBhNWUtNDFjNi1iNmYzLWMwNmM4Mjc4YTljMgY7CEY6CXJhbmtpBjoLbG9jYWxlSSIKZW4tdXMGOwhUOgpxdWVyeUkiHE1vbnRobHkgRXZlbnRzIENhbGVuZGFyBjsIVDoScmVzdWx0c19jb3VudGkN--c5e12eb68ba47b84b0ef682bda0d54f161de2898" TargetMode="External"/><Relationship Id="rId5" Type="http://schemas.openxmlformats.org/officeDocument/2006/relationships/hyperlink" Target="https://cbtsupport.nysed.gov/hc/en-us/search/click?data=BAh7DjoHaWRsKwhrf6%2FGGgA6D2FjY291bnRfaWRpA6HJBjoJdHlwZUkiDGFydGljbGUGOgZFVDoIdXJsSSJTaHR0cHM6Ly9jYnRzdXBwb3J0Lm55c2VkLmdvdi9oYy9lbi11cy9hcnRpY2xlcy8xMTUwMDI1Mzk4ODMtVGV4dC10by1TcGVlY2gtVFRTBjsIVDoOc2VhcmNoX2lkSSIpYjdiYTEzZjYtZmJiYy00ZjZiLTk1ZDMtMjE1YTBjOTYzMTYyBjsIRjoJcmFua2kGOgtsb2NhbGVJIgplbi11cwY7CFQ6CnF1ZXJ5SSITVGV4dC10by1TcGVlY2gGOwhUOhJyZXN1bHRzX2NvdW50aR4%3D--eb60f5ed16cdec13071599bdd849967773d331e7" TargetMode="External"/><Relationship Id="rId4" Type="http://schemas.openxmlformats.org/officeDocument/2006/relationships/hyperlink" Target="https://cbtsupport.nysed.gov/hc/en-us/search/click?data=BAh7DjoHaWRsKwg3KJ%2FGGgA6D2FjY291bnRfaWRpA6HJBjoJdHlwZUkiDGFydGljbGUGOgZFVDoIdXJsSSJwaHR0cHM6Ly9jYnRzdXBwb3J0Lm55c2VkLmdvdi9oYy9lbi11cy9hcnRpY2xlcy8xMTUwMDE0Njg5ODMtSG93LXRvLVVwZGF0ZS1UZWFjaGVyLUFjY291bnRzLWluLU5leHRlcmEtQWRtaW4GOwhUOg5zZWFyY2hfaWRJIilmOTYxN2E0NC1kMTc3LTQ0ZDAtOTBmNC1lZTY2MDY4NDljYzAGOwhGOglyYW5raQY6C2xvY2FsZUkiCmVuLXVzBjsIVDoKcXVlcnlJIhJIb3cgVG8gVXBkYXRlBjsIVDoScmVzdWx0c19jb3VudGlH--220024edf7ee03e74327ddfecb6aa983d070861c"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foto.wuestenigel.com/united-nations-day-the-date-of-the-24th-october-marked-on-calendar-for-the-month-of-october/"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cbtsupport.nysed.gov/hc/en-us/articles/360000813612-Questar-Secure-Browser-Practice-Test-Login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s://cbtsupport.nysed.gov/hc/en-us/articles/115000943046-New-York-Question-Sampler"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freeimageslive.co.uk/free_stock_image/math-learning-jpg"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nam04.safelinks.protection.outlook.com/?url=https%3A%2F%2Fwww.mylearningplan.com%2FWebReg%2FActivityProfile.asp%3FD%3D13458%26I%3D4863810&amp;data=05%7C02%7Crmaier%40bocesmaars.org%7C5391f4eabc6d431d208308dcceab39fc%7C272a26d479da4cfd9ff450df3652f01e%7C0%7C0%7C638612482030395143%7CUnknown%7CTWFpbGZsb3d8eyJWIjoiMC4wLjAwMDAiLCJQIjoiV2luMzIiLCJBTiI6Ik1haWwiLCJXVCI6Mn0%3D%7C0%7C%7C%7C&amp;sdata=l6vKoByI6m7UJChUe4MODEAvWNFdi0UAS52dtDOC7Zo%3D&amp;reserved=0"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mailto:pzeiner@bocesmaars.org"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s://www.nysed.gov/sites/default/files/programs/state-assessment/regents-exams-schedule-january-2025.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www.nysed.gov/sites/default/files/programs/state-assessment/regents-exams-schedule-august-2025.pdf" TargetMode="External"/><Relationship Id="rId4" Type="http://schemas.openxmlformats.org/officeDocument/2006/relationships/hyperlink" Target="https://www.nysed.gov/sites/default/files/programs/state-assessment/regents-exams-schedule-june-2025.pdf"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mailto:pzeiner@bocesmaars.org"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hyperlink" Target="https://www.canva.com/link?target=https%3A%2F%2Fe2ccb-gst.zoom.us%2Fmeeting%2Fregister%2FtJUodO6urjgsHNCBl-XXrq7z3HK5BSxjsPuu&amp;design=DAGNS_ucsbo&amp;accessRole=viewer&amp;linkSource=documen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p>
            <a:endParaRPr lang="en-US"/>
          </a:p>
        </p:txBody>
      </p:sp>
      <p:sp>
        <p:nvSpPr>
          <p:cNvPr id="3" name="Freeform 3"/>
          <p:cNvSpPr/>
          <p:nvPr/>
        </p:nvSpPr>
        <p:spPr>
          <a:xfrm flipH="1">
            <a:off x="-968697" y="-1261148"/>
            <a:ext cx="3881840" cy="4153720"/>
          </a:xfrm>
          <a:custGeom>
            <a:avLst/>
            <a:gdLst/>
            <a:ahLst/>
            <a:cxnLst/>
            <a:rect l="l" t="t" r="r" b="b"/>
            <a:pathLst>
              <a:path w="5822760" h="6230580">
                <a:moveTo>
                  <a:pt x="5822760" y="0"/>
                </a:moveTo>
                <a:lnTo>
                  <a:pt x="0" y="0"/>
                </a:lnTo>
                <a:lnTo>
                  <a:pt x="0" y="6230580"/>
                </a:lnTo>
                <a:lnTo>
                  <a:pt x="5822760" y="6230580"/>
                </a:lnTo>
                <a:lnTo>
                  <a:pt x="582276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266010" y="2892572"/>
            <a:ext cx="3881840" cy="4153720"/>
          </a:xfrm>
          <a:custGeom>
            <a:avLst/>
            <a:gdLst/>
            <a:ahLst/>
            <a:cxnLst/>
            <a:rect l="l" t="t" r="r" b="b"/>
            <a:pathLst>
              <a:path w="5822760" h="6230580">
                <a:moveTo>
                  <a:pt x="0" y="0"/>
                </a:moveTo>
                <a:lnTo>
                  <a:pt x="5822760" y="0"/>
                </a:lnTo>
                <a:lnTo>
                  <a:pt x="5822760" y="6230579"/>
                </a:lnTo>
                <a:lnTo>
                  <a:pt x="0" y="6230579"/>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904804" y="1994792"/>
            <a:ext cx="10925102" cy="19312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20"/>
              </a:lnSpc>
              <a:spcBef>
                <a:spcPct val="0"/>
              </a:spcBef>
            </a:pPr>
            <a:r>
              <a:rPr lang="en-US" sz="9600">
                <a:solidFill>
                  <a:srgbClr val="265272"/>
                </a:solidFill>
                <a:latin typeface="Lemon Tuesday"/>
              </a:rPr>
              <a:t>DDC Meeting</a:t>
            </a:r>
          </a:p>
        </p:txBody>
      </p:sp>
      <p:sp>
        <p:nvSpPr>
          <p:cNvPr id="6" name="Freeform 6"/>
          <p:cNvSpPr/>
          <p:nvPr/>
        </p:nvSpPr>
        <p:spPr>
          <a:xfrm rot="19244271">
            <a:off x="9440508" y="3313457"/>
            <a:ext cx="4619725" cy="3060567"/>
          </a:xfrm>
          <a:custGeom>
            <a:avLst/>
            <a:gdLst/>
            <a:ahLst/>
            <a:cxnLst/>
            <a:rect l="l" t="t" r="r" b="b"/>
            <a:pathLst>
              <a:path w="6929587" h="4590851">
                <a:moveTo>
                  <a:pt x="0" y="0"/>
                </a:moveTo>
                <a:lnTo>
                  <a:pt x="6929587" y="0"/>
                </a:lnTo>
                <a:lnTo>
                  <a:pt x="6929587" y="4590851"/>
                </a:lnTo>
                <a:lnTo>
                  <a:pt x="0" y="4590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376780" flipV="1">
            <a:off x="-1520103" y="617099"/>
            <a:ext cx="4619725" cy="3060567"/>
          </a:xfrm>
          <a:custGeom>
            <a:avLst/>
            <a:gdLst/>
            <a:ahLst/>
            <a:cxnLst/>
            <a:rect l="l" t="t" r="r" b="b"/>
            <a:pathLst>
              <a:path w="6929587" h="4590851">
                <a:moveTo>
                  <a:pt x="0" y="4590851"/>
                </a:moveTo>
                <a:lnTo>
                  <a:pt x="6929587" y="4590851"/>
                </a:lnTo>
                <a:lnTo>
                  <a:pt x="6929587" y="0"/>
                </a:lnTo>
                <a:lnTo>
                  <a:pt x="0" y="0"/>
                </a:lnTo>
                <a:lnTo>
                  <a:pt x="0" y="459085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38085" y="1187040"/>
            <a:ext cx="2186791" cy="2020049"/>
          </a:xfrm>
          <a:custGeom>
            <a:avLst/>
            <a:gdLst/>
            <a:ahLst/>
            <a:cxnLst/>
            <a:rect l="l" t="t" r="r" b="b"/>
            <a:pathLst>
              <a:path w="3280187" h="3030073">
                <a:moveTo>
                  <a:pt x="0" y="0"/>
                </a:moveTo>
                <a:lnTo>
                  <a:pt x="3280188" y="0"/>
                </a:lnTo>
                <a:lnTo>
                  <a:pt x="3280188" y="3030073"/>
                </a:lnTo>
                <a:lnTo>
                  <a:pt x="0" y="3030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5400000">
            <a:off x="-110799" y="-447213"/>
            <a:ext cx="1247214" cy="1847725"/>
          </a:xfrm>
          <a:custGeom>
            <a:avLst/>
            <a:gdLst/>
            <a:ahLst/>
            <a:cxnLst/>
            <a:rect l="l" t="t" r="r" b="b"/>
            <a:pathLst>
              <a:path w="1870821" h="2771587">
                <a:moveTo>
                  <a:pt x="0" y="0"/>
                </a:moveTo>
                <a:lnTo>
                  <a:pt x="1870821" y="0"/>
                </a:lnTo>
                <a:lnTo>
                  <a:pt x="1870821" y="2771587"/>
                </a:lnTo>
                <a:lnTo>
                  <a:pt x="0" y="27715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5400000">
            <a:off x="11160597" y="2222400"/>
            <a:ext cx="1338616" cy="1983135"/>
          </a:xfrm>
          <a:custGeom>
            <a:avLst/>
            <a:gdLst/>
            <a:ahLst/>
            <a:cxnLst/>
            <a:rect l="l" t="t" r="r" b="b"/>
            <a:pathLst>
              <a:path w="2007924" h="2974703">
                <a:moveTo>
                  <a:pt x="0" y="0"/>
                </a:moveTo>
                <a:lnTo>
                  <a:pt x="2007924" y="0"/>
                </a:lnTo>
                <a:lnTo>
                  <a:pt x="2007924" y="2974703"/>
                </a:lnTo>
                <a:lnTo>
                  <a:pt x="0" y="2974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0357168" y="4684246"/>
            <a:ext cx="1788379" cy="1283162"/>
          </a:xfrm>
          <a:custGeom>
            <a:avLst/>
            <a:gdLst/>
            <a:ahLst/>
            <a:cxnLst/>
            <a:rect l="l" t="t" r="r" b="b"/>
            <a:pathLst>
              <a:path w="2682569" h="1924743">
                <a:moveTo>
                  <a:pt x="0" y="0"/>
                </a:moveTo>
                <a:lnTo>
                  <a:pt x="2682569" y="0"/>
                </a:lnTo>
                <a:lnTo>
                  <a:pt x="2682569" y="1924743"/>
                </a:lnTo>
                <a:lnTo>
                  <a:pt x="0" y="1924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3898664" y="1647678"/>
            <a:ext cx="5269099" cy="10021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481"/>
              </a:lnSpc>
            </a:pPr>
            <a:r>
              <a:rPr lang="en-US" sz="4800" spc="587">
                <a:solidFill>
                  <a:srgbClr val="458BB8"/>
                </a:solidFill>
                <a:latin typeface="Bebas Neue Bold"/>
              </a:rPr>
              <a:t>REGIONAL</a:t>
            </a:r>
          </a:p>
        </p:txBody>
      </p:sp>
      <p:sp>
        <p:nvSpPr>
          <p:cNvPr id="13" name="TextBox 13"/>
          <p:cNvSpPr txBox="1"/>
          <p:nvPr/>
        </p:nvSpPr>
        <p:spPr>
          <a:xfrm>
            <a:off x="1711056" y="3686738"/>
            <a:ext cx="9544381" cy="10021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indent="0" algn="ctr">
              <a:lnSpc>
                <a:spcPts val="8481"/>
              </a:lnSpc>
              <a:spcBef>
                <a:spcPct val="0"/>
              </a:spcBef>
            </a:pPr>
            <a:r>
              <a:rPr lang="en-US" sz="4800" u="none" spc="587">
                <a:solidFill>
                  <a:srgbClr val="458BB8"/>
                </a:solidFill>
                <a:latin typeface="Bebas Neue Bold"/>
              </a:rPr>
              <a:t>With your maars team</a:t>
            </a:r>
          </a:p>
        </p:txBody>
      </p:sp>
      <p:sp>
        <p:nvSpPr>
          <p:cNvPr id="14" name="TextBox 14"/>
          <p:cNvSpPr txBox="1"/>
          <p:nvPr/>
        </p:nvSpPr>
        <p:spPr>
          <a:xfrm>
            <a:off x="2682243" y="5539722"/>
            <a:ext cx="6827514" cy="13182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algn="ctr">
              <a:lnSpc>
                <a:spcPts val="10639"/>
              </a:lnSpc>
              <a:spcBef>
                <a:spcPct val="0"/>
              </a:spcBef>
            </a:pPr>
            <a:r>
              <a:rPr lang="en-US" sz="7550" spc="737">
                <a:solidFill>
                  <a:srgbClr val="000000"/>
                </a:solidFill>
                <a:latin typeface="Bebas Neue Bold"/>
              </a:rPr>
              <a:t>October 1, 2024</a:t>
            </a:r>
          </a:p>
        </p:txBody>
      </p:sp>
      <p:pic>
        <p:nvPicPr>
          <p:cNvPr id="15" name="Picture 14" descr="A blue and red logo&#10;&#10;Description automatically generated">
            <a:extLst>
              <a:ext uri="{FF2B5EF4-FFF2-40B4-BE49-F238E27FC236}">
                <a16:creationId xmlns:a16="http://schemas.microsoft.com/office/drawing/2014/main" id="{9BE922FB-7F73-3F16-4D10-AB5EF81EF760}"/>
              </a:ext>
            </a:extLst>
          </p:cNvPr>
          <p:cNvPicPr>
            <a:picLocks noChangeAspect="1"/>
          </p:cNvPicPr>
          <p:nvPr/>
        </p:nvPicPr>
        <p:blipFill>
          <a:blip r:embed="rId13"/>
          <a:stretch>
            <a:fillRect/>
          </a:stretch>
        </p:blipFill>
        <p:spPr>
          <a:xfrm>
            <a:off x="192731" y="5653088"/>
            <a:ext cx="2486025" cy="10953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State Reporting</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10</a:t>
            </a:fld>
            <a:endParaRPr lang="en-US"/>
          </a:p>
        </p:txBody>
      </p:sp>
    </p:spTree>
    <p:extLst>
      <p:ext uri="{BB962C8B-B14F-4D97-AF65-F5344CB8AC3E}">
        <p14:creationId xmlns:p14="http://schemas.microsoft.com/office/powerpoint/2010/main" val="1319667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4740-D95A-86E4-B8F1-DD1AF362C0FB}"/>
              </a:ext>
            </a:extLst>
          </p:cNvPr>
          <p:cNvSpPr>
            <a:spLocks noGrp="1"/>
          </p:cNvSpPr>
          <p:nvPr>
            <p:ph type="title"/>
          </p:nvPr>
        </p:nvSpPr>
        <p:spPr/>
        <p:txBody>
          <a:bodyPr/>
          <a:lstStyle/>
          <a:p>
            <a:r>
              <a:rPr lang="en-US"/>
              <a:t>Reporting Data Monthly </a:t>
            </a:r>
            <a:br>
              <a:rPr lang="en-US"/>
            </a:br>
            <a:r>
              <a:rPr lang="en-US" sz="1800">
                <a:ea typeface="Cambria"/>
              </a:rPr>
              <a:t>(Districts, BOCES, Charters, and Non-Public Schools)</a:t>
            </a:r>
            <a:endParaRPr lang="en-US" sz="1800"/>
          </a:p>
        </p:txBody>
      </p:sp>
      <p:sp>
        <p:nvSpPr>
          <p:cNvPr id="3" name="Content Placeholder 2">
            <a:extLst>
              <a:ext uri="{FF2B5EF4-FFF2-40B4-BE49-F238E27FC236}">
                <a16:creationId xmlns:a16="http://schemas.microsoft.com/office/drawing/2014/main" id="{DDB2E8F3-7CF6-B8D9-EC9E-E7FBC0644320}"/>
              </a:ext>
            </a:extLst>
          </p:cNvPr>
          <p:cNvSpPr>
            <a:spLocks noGrp="1"/>
          </p:cNvSpPr>
          <p:nvPr>
            <p:ph idx="1"/>
          </p:nvPr>
        </p:nvSpPr>
        <p:spPr>
          <a:xfrm>
            <a:off x="609600" y="1600200"/>
            <a:ext cx="5635752" cy="4544568"/>
          </a:xfrm>
        </p:spPr>
        <p:txBody>
          <a:bodyPr>
            <a:normAutofit/>
          </a:bodyPr>
          <a:lstStyle/>
          <a:p>
            <a:r>
              <a:rPr lang="en-US"/>
              <a:t>Reporting Data Monthly</a:t>
            </a:r>
          </a:p>
          <a:p>
            <a:pPr lvl="1"/>
            <a:r>
              <a:rPr lang="en-US">
                <a:solidFill>
                  <a:srgbClr val="C00000"/>
                </a:solidFill>
              </a:rPr>
              <a:t>Demographic</a:t>
            </a:r>
          </a:p>
          <a:p>
            <a:pPr lvl="1"/>
            <a:r>
              <a:rPr lang="en-US">
                <a:solidFill>
                  <a:srgbClr val="C00000"/>
                </a:solidFill>
              </a:rPr>
              <a:t>Enrollment</a:t>
            </a:r>
          </a:p>
          <a:p>
            <a:pPr lvl="1"/>
            <a:r>
              <a:rPr lang="en-US">
                <a:solidFill>
                  <a:srgbClr val="C00000"/>
                </a:solidFill>
              </a:rPr>
              <a:t>Program Service</a:t>
            </a:r>
          </a:p>
          <a:p>
            <a:pPr lvl="1"/>
            <a:r>
              <a:rPr lang="en-US">
                <a:solidFill>
                  <a:srgbClr val="C00000"/>
                </a:solidFill>
              </a:rPr>
              <a:t>Day Calendar</a:t>
            </a:r>
          </a:p>
          <a:p>
            <a:pPr lvl="1"/>
            <a:r>
              <a:rPr lang="en-US">
                <a:solidFill>
                  <a:srgbClr val="C00000"/>
                </a:solidFill>
              </a:rPr>
              <a:t>Student Daily Attendance </a:t>
            </a:r>
          </a:p>
          <a:p>
            <a:pPr lvl="1"/>
            <a:r>
              <a:rPr lang="en-US"/>
              <a:t>Course Instructor Assignment</a:t>
            </a:r>
          </a:p>
          <a:p>
            <a:pPr lvl="1"/>
            <a:r>
              <a:rPr lang="en-US"/>
              <a:t>Student Class Entry/Exit</a:t>
            </a:r>
          </a:p>
          <a:p>
            <a:pPr lvl="1"/>
            <a:r>
              <a:rPr lang="en-US"/>
              <a:t>Behavioral Inventions</a:t>
            </a:r>
          </a:p>
          <a:p>
            <a:pPr lvl="1"/>
            <a:r>
              <a:rPr lang="en-US"/>
              <a:t>Staff Snapshot</a:t>
            </a:r>
          </a:p>
          <a:p>
            <a:pPr lvl="1"/>
            <a:r>
              <a:rPr lang="en-US"/>
              <a:t>Staff Assignment</a:t>
            </a:r>
          </a:p>
          <a:p>
            <a:pPr marL="114300" indent="0">
              <a:buNone/>
            </a:pPr>
            <a:endParaRPr lang="en-US"/>
          </a:p>
          <a:p>
            <a:pPr lvl="1"/>
            <a:endParaRPr lang="en-US"/>
          </a:p>
          <a:p>
            <a:endParaRPr lang="en-US"/>
          </a:p>
          <a:p>
            <a:endParaRPr lang="en-US"/>
          </a:p>
        </p:txBody>
      </p:sp>
      <p:sp>
        <p:nvSpPr>
          <p:cNvPr id="4" name="Slide Number Placeholder 3">
            <a:extLst>
              <a:ext uri="{FF2B5EF4-FFF2-40B4-BE49-F238E27FC236}">
                <a16:creationId xmlns:a16="http://schemas.microsoft.com/office/drawing/2014/main" id="{5AF4D2FF-A802-AE7E-3815-335137D73435}"/>
              </a:ext>
            </a:extLst>
          </p:cNvPr>
          <p:cNvSpPr>
            <a:spLocks noGrp="1"/>
          </p:cNvSpPr>
          <p:nvPr>
            <p:ph type="sldNum" sz="quarter" idx="12"/>
          </p:nvPr>
        </p:nvSpPr>
        <p:spPr/>
        <p:txBody>
          <a:bodyPr/>
          <a:lstStyle/>
          <a:p>
            <a:fld id="{38BC901B-B5E4-4A47-8F67-5F155DBF4CDE}" type="slidenum">
              <a:rPr lang="en-US" smtClean="0"/>
              <a:pPr/>
              <a:t>11</a:t>
            </a:fld>
            <a:endParaRPr lang="en-US"/>
          </a:p>
        </p:txBody>
      </p:sp>
      <p:sp>
        <p:nvSpPr>
          <p:cNvPr id="6" name="Right Brace 5">
            <a:extLst>
              <a:ext uri="{FF2B5EF4-FFF2-40B4-BE49-F238E27FC236}">
                <a16:creationId xmlns:a16="http://schemas.microsoft.com/office/drawing/2014/main" id="{2C11ADB3-03A8-3005-913F-D12C09C9971F}"/>
              </a:ext>
            </a:extLst>
          </p:cNvPr>
          <p:cNvSpPr/>
          <p:nvPr/>
        </p:nvSpPr>
        <p:spPr>
          <a:xfrm>
            <a:off x="4123944" y="2148840"/>
            <a:ext cx="548640" cy="1545336"/>
          </a:xfrm>
          <a:prstGeom prst="rightBrace">
            <a:avLst>
              <a:gd name="adj1" fmla="val 8333"/>
              <a:gd name="adj2" fmla="val 4767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E46A216-B26A-C3F6-CCB9-36C8C9279A09}"/>
              </a:ext>
            </a:extLst>
          </p:cNvPr>
          <p:cNvSpPr txBox="1"/>
          <p:nvPr/>
        </p:nvSpPr>
        <p:spPr>
          <a:xfrm>
            <a:off x="4759452" y="2432304"/>
            <a:ext cx="2971800" cy="923330"/>
          </a:xfrm>
          <a:prstGeom prst="rect">
            <a:avLst/>
          </a:prstGeom>
          <a:noFill/>
        </p:spPr>
        <p:txBody>
          <a:bodyPr wrap="square" lIns="91440" tIns="45720" rIns="91440" bIns="45720" rtlCol="0" anchor="t">
            <a:spAutoFit/>
          </a:bodyPr>
          <a:lstStyle/>
          <a:p>
            <a:r>
              <a:rPr lang="en-US"/>
              <a:t>State encourages these templates be reported monthly</a:t>
            </a:r>
          </a:p>
        </p:txBody>
      </p:sp>
      <p:sp>
        <p:nvSpPr>
          <p:cNvPr id="8" name="Right Brace 7">
            <a:extLst>
              <a:ext uri="{FF2B5EF4-FFF2-40B4-BE49-F238E27FC236}">
                <a16:creationId xmlns:a16="http://schemas.microsoft.com/office/drawing/2014/main" id="{715A3D5F-2AF3-A1B6-0E29-ACF2DCEDE23D}"/>
              </a:ext>
            </a:extLst>
          </p:cNvPr>
          <p:cNvSpPr/>
          <p:nvPr/>
        </p:nvSpPr>
        <p:spPr>
          <a:xfrm>
            <a:off x="4450080" y="3983736"/>
            <a:ext cx="548640" cy="1665224"/>
          </a:xfrm>
          <a:prstGeom prst="rightBrace">
            <a:avLst>
              <a:gd name="adj1" fmla="val 8333"/>
              <a:gd name="adj2" fmla="val 4767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E38A8B2A-2CC2-1F29-52E9-27303CDBDCA8}"/>
              </a:ext>
            </a:extLst>
          </p:cNvPr>
          <p:cNvSpPr txBox="1"/>
          <p:nvPr/>
        </p:nvSpPr>
        <p:spPr>
          <a:xfrm>
            <a:off x="5076444" y="4288536"/>
            <a:ext cx="2971800" cy="923330"/>
          </a:xfrm>
          <a:prstGeom prst="rect">
            <a:avLst/>
          </a:prstGeom>
          <a:noFill/>
        </p:spPr>
        <p:txBody>
          <a:bodyPr wrap="square" rtlCol="0">
            <a:spAutoFit/>
          </a:bodyPr>
          <a:lstStyle/>
          <a:p>
            <a:r>
              <a:rPr lang="en-US"/>
              <a:t>MAARS recommends these templates be reported monthly, too</a:t>
            </a:r>
          </a:p>
        </p:txBody>
      </p:sp>
      <p:sp>
        <p:nvSpPr>
          <p:cNvPr id="10" name="TextBox 9">
            <a:extLst>
              <a:ext uri="{FF2B5EF4-FFF2-40B4-BE49-F238E27FC236}">
                <a16:creationId xmlns:a16="http://schemas.microsoft.com/office/drawing/2014/main" id="{60CDF63F-3246-B7C6-FDA1-EDAF827CAF85}"/>
              </a:ext>
            </a:extLst>
          </p:cNvPr>
          <p:cNvSpPr txBox="1"/>
          <p:nvPr/>
        </p:nvSpPr>
        <p:spPr>
          <a:xfrm>
            <a:off x="8131302" y="2368296"/>
            <a:ext cx="2805684" cy="2308324"/>
          </a:xfrm>
          <a:prstGeom prst="rect">
            <a:avLst/>
          </a:prstGeom>
          <a:noFill/>
          <a:ln>
            <a:solidFill>
              <a:schemeClr val="accent1"/>
            </a:solidFill>
          </a:ln>
        </p:spPr>
        <p:txBody>
          <a:bodyPr wrap="square" rtlCol="0">
            <a:spAutoFit/>
          </a:bodyPr>
          <a:lstStyle/>
          <a:p>
            <a:r>
              <a:rPr lang="en-US" b="1"/>
              <a:t>Rock Star Status!</a:t>
            </a:r>
          </a:p>
          <a:p>
            <a:r>
              <a:rPr lang="en-US" b="1"/>
              <a:t>Reporting Data Weekly</a:t>
            </a:r>
          </a:p>
          <a:p>
            <a:pPr marL="285750" indent="-285750">
              <a:buFont typeface="Arial" panose="020B0604020202020204" pitchFamily="34" charset="0"/>
              <a:buChar char="•"/>
            </a:pPr>
            <a:r>
              <a:rPr lang="en-US"/>
              <a:t>Import data into Level 0 weekly </a:t>
            </a:r>
          </a:p>
          <a:p>
            <a:pPr marL="285750" indent="-285750">
              <a:buFont typeface="Arial" panose="020B0604020202020204" pitchFamily="34" charset="0"/>
              <a:buChar char="•"/>
            </a:pPr>
            <a:r>
              <a:rPr lang="en-US"/>
              <a:t>Fix verification errors and do L1-Data Prep by Thursday at noon each week</a:t>
            </a:r>
          </a:p>
        </p:txBody>
      </p:sp>
    </p:spTree>
    <p:extLst>
      <p:ext uri="{BB962C8B-B14F-4D97-AF65-F5344CB8AC3E}">
        <p14:creationId xmlns:p14="http://schemas.microsoft.com/office/powerpoint/2010/main" val="583791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BF4B-AC91-BE4F-CCC1-089AF87947E3}"/>
              </a:ext>
            </a:extLst>
          </p:cNvPr>
          <p:cNvSpPr>
            <a:spLocks noGrp="1"/>
          </p:cNvSpPr>
          <p:nvPr>
            <p:ph type="title"/>
          </p:nvPr>
        </p:nvSpPr>
        <p:spPr/>
        <p:txBody>
          <a:bodyPr/>
          <a:lstStyle/>
          <a:p>
            <a:r>
              <a:rPr lang="en-US"/>
              <a:t>2023-2024 Staff Evaluation </a:t>
            </a:r>
            <a:br>
              <a:rPr lang="en-US"/>
            </a:br>
            <a:r>
              <a:rPr lang="en-US" sz="1800"/>
              <a:t>(Districts &amp; BOCES only) </a:t>
            </a:r>
          </a:p>
        </p:txBody>
      </p:sp>
      <p:sp>
        <p:nvSpPr>
          <p:cNvPr id="3" name="Content Placeholder 2">
            <a:extLst>
              <a:ext uri="{FF2B5EF4-FFF2-40B4-BE49-F238E27FC236}">
                <a16:creationId xmlns:a16="http://schemas.microsoft.com/office/drawing/2014/main" id="{8C788359-35E8-EC43-356F-D565185506EC}"/>
              </a:ext>
            </a:extLst>
          </p:cNvPr>
          <p:cNvSpPr>
            <a:spLocks noGrp="1"/>
          </p:cNvSpPr>
          <p:nvPr>
            <p:ph idx="1"/>
          </p:nvPr>
        </p:nvSpPr>
        <p:spPr>
          <a:xfrm>
            <a:off x="609599" y="1600200"/>
            <a:ext cx="10262617" cy="612648"/>
          </a:xfrm>
        </p:spPr>
        <p:txBody>
          <a:bodyPr vert="horz" lIns="91440" tIns="45720" rIns="91440" bIns="45720" rtlCol="0" anchor="t">
            <a:normAutofit fontScale="85000" lnSpcReduction="20000"/>
          </a:bodyPr>
          <a:lstStyle/>
          <a:p>
            <a:r>
              <a:rPr lang="en-US"/>
              <a:t>Staff Evaluation Scores and Ratings data are due </a:t>
            </a:r>
            <a:r>
              <a:rPr lang="en-US" b="1">
                <a:solidFill>
                  <a:srgbClr val="C00000"/>
                </a:solidFill>
              </a:rPr>
              <a:t>Thursday, October 17</a:t>
            </a:r>
          </a:p>
          <a:p>
            <a:r>
              <a:rPr lang="en-US" sz="1800">
                <a:solidFill>
                  <a:srgbClr val="000000"/>
                </a:solidFill>
                <a:effectLst/>
                <a:latin typeface="Calibri"/>
                <a:ea typeface="Calibri"/>
                <a:cs typeface="Times New Roman"/>
              </a:rPr>
              <a:t>Educator Evaluation Summaries were posted on the IRS Business Portal </a:t>
            </a:r>
            <a:r>
              <a:rPr lang="en-US" sz="1800">
                <a:solidFill>
                  <a:srgbClr val="000000"/>
                </a:solidFill>
                <a:latin typeface="Calibri"/>
                <a:ea typeface="Calibri"/>
                <a:cs typeface="Times New Roman"/>
              </a:rPr>
              <a:t>in SED Monitoring for</a:t>
            </a:r>
            <a:r>
              <a:rPr lang="en-US" sz="1800">
                <a:solidFill>
                  <a:srgbClr val="000000"/>
                </a:solidFill>
                <a:effectLst/>
                <a:latin typeface="Calibri"/>
                <a:ea typeface="Calibri"/>
                <a:cs typeface="Times New Roman"/>
              </a:rPr>
              <a:t> each district/BOCES.</a:t>
            </a:r>
            <a:r>
              <a:rPr lang="en-US" b="1">
                <a:solidFill>
                  <a:srgbClr val="C00000"/>
                </a:solidFill>
              </a:rPr>
              <a:t> </a:t>
            </a:r>
            <a:endParaRPr lang="en-US"/>
          </a:p>
          <a:p>
            <a:endParaRPr lang="en-US" b="1">
              <a:solidFill>
                <a:srgbClr val="C00000"/>
              </a:solidFill>
            </a:endParaRPr>
          </a:p>
          <a:p>
            <a:endParaRPr lang="en-US" b="1">
              <a:solidFill>
                <a:srgbClr val="C00000"/>
              </a:solidFill>
            </a:endParaRPr>
          </a:p>
        </p:txBody>
      </p:sp>
      <p:sp>
        <p:nvSpPr>
          <p:cNvPr id="4" name="Slide Number Placeholder 3">
            <a:extLst>
              <a:ext uri="{FF2B5EF4-FFF2-40B4-BE49-F238E27FC236}">
                <a16:creationId xmlns:a16="http://schemas.microsoft.com/office/drawing/2014/main" id="{45E31E6E-FF20-5C59-B361-005E93ABA1FC}"/>
              </a:ext>
            </a:extLst>
          </p:cNvPr>
          <p:cNvSpPr>
            <a:spLocks noGrp="1"/>
          </p:cNvSpPr>
          <p:nvPr>
            <p:ph type="sldNum" sz="quarter" idx="12"/>
          </p:nvPr>
        </p:nvSpPr>
        <p:spPr/>
        <p:txBody>
          <a:bodyPr/>
          <a:lstStyle/>
          <a:p>
            <a:fld id="{38BC901B-B5E4-4A47-8F67-5F155DBF4CDE}" type="slidenum">
              <a:rPr lang="en-US" smtClean="0"/>
              <a:pPr/>
              <a:t>12</a:t>
            </a:fld>
            <a:endParaRPr lang="en-US"/>
          </a:p>
        </p:txBody>
      </p:sp>
      <p:pic>
        <p:nvPicPr>
          <p:cNvPr id="5" name="Picture 4" descr="A screenshot of a computer screen&#10;&#10;Description automatically generated">
            <a:extLst>
              <a:ext uri="{FF2B5EF4-FFF2-40B4-BE49-F238E27FC236}">
                <a16:creationId xmlns:a16="http://schemas.microsoft.com/office/drawing/2014/main" id="{80A45D9E-DA0C-E085-3999-0040CAB5FFA8}"/>
              </a:ext>
            </a:extLst>
          </p:cNvPr>
          <p:cNvPicPr>
            <a:picLocks noChangeAspect="1"/>
          </p:cNvPicPr>
          <p:nvPr/>
        </p:nvPicPr>
        <p:blipFill rotWithShape="1">
          <a:blip r:embed="rId3"/>
          <a:srcRect t="17829"/>
          <a:stretch/>
        </p:blipFill>
        <p:spPr bwMode="auto">
          <a:xfrm>
            <a:off x="2047052" y="2338239"/>
            <a:ext cx="6831772" cy="2919561"/>
          </a:xfrm>
          <a:prstGeom prst="rect">
            <a:avLst/>
          </a:prstGeom>
          <a:ln>
            <a:solidFill>
              <a:schemeClr val="tx1"/>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ADE92F3-44EB-F4B9-E8D7-85261BDC2053}"/>
              </a:ext>
            </a:extLst>
          </p:cNvPr>
          <p:cNvPicPr>
            <a:picLocks noChangeAspect="1"/>
          </p:cNvPicPr>
          <p:nvPr/>
        </p:nvPicPr>
        <p:blipFill>
          <a:blip r:embed="rId4"/>
          <a:stretch>
            <a:fillRect/>
          </a:stretch>
        </p:blipFill>
        <p:spPr>
          <a:xfrm>
            <a:off x="1096076" y="5411216"/>
            <a:ext cx="9420290" cy="1069847"/>
          </a:xfrm>
          <a:prstGeom prst="rect">
            <a:avLst/>
          </a:prstGeom>
          <a:ln>
            <a:solidFill>
              <a:schemeClr val="tx1"/>
            </a:solidFill>
          </a:ln>
        </p:spPr>
      </p:pic>
    </p:spTree>
    <p:extLst>
      <p:ext uri="{BB962C8B-B14F-4D97-AF65-F5344CB8AC3E}">
        <p14:creationId xmlns:p14="http://schemas.microsoft.com/office/powerpoint/2010/main" val="2671424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8C72-FB13-45EE-B9F3-3B5B2A8A92AF}"/>
              </a:ext>
            </a:extLst>
          </p:cNvPr>
          <p:cNvSpPr>
            <a:spLocks noGrp="1"/>
          </p:cNvSpPr>
          <p:nvPr>
            <p:ph type="title"/>
          </p:nvPr>
        </p:nvSpPr>
        <p:spPr/>
        <p:txBody>
          <a:bodyPr/>
          <a:lstStyle/>
          <a:p>
            <a:r>
              <a:rPr lang="en-US" sz="4400">
                <a:ea typeface="Cambria"/>
              </a:rPr>
              <a:t>2024-2025 New Codes for Staff Reporting</a:t>
            </a:r>
            <a:br>
              <a:rPr lang="en-US" sz="4400">
                <a:ea typeface="Cambria"/>
              </a:rPr>
            </a:br>
            <a:r>
              <a:rPr lang="en-US" sz="1800">
                <a:ea typeface="Cambria"/>
              </a:rPr>
              <a:t>(Districts, BOCES, and Charters)</a:t>
            </a:r>
          </a:p>
        </p:txBody>
      </p:sp>
      <p:sp>
        <p:nvSpPr>
          <p:cNvPr id="3" name="Content Placeholder 2">
            <a:extLst>
              <a:ext uri="{FF2B5EF4-FFF2-40B4-BE49-F238E27FC236}">
                <a16:creationId xmlns:a16="http://schemas.microsoft.com/office/drawing/2014/main" id="{E88F526F-4B91-475E-B3EE-2E86A41A2BDB}"/>
              </a:ext>
            </a:extLst>
          </p:cNvPr>
          <p:cNvSpPr>
            <a:spLocks noGrp="1"/>
          </p:cNvSpPr>
          <p:nvPr>
            <p:ph idx="1"/>
          </p:nvPr>
        </p:nvSpPr>
        <p:spPr>
          <a:xfrm>
            <a:off x="602877" y="1600201"/>
            <a:ext cx="4334883" cy="4867589"/>
          </a:xfrm>
        </p:spPr>
        <p:txBody>
          <a:bodyPr vert="horz" lIns="91440" tIns="45720" rIns="91440" bIns="45720" rtlCol="0" anchor="t">
            <a:normAutofit/>
          </a:bodyPr>
          <a:lstStyle/>
          <a:p>
            <a:r>
              <a:rPr lang="en-US" sz="2400" b="1">
                <a:cs typeface="Calibri"/>
              </a:rPr>
              <a:t>Staff Assignment Codes</a:t>
            </a:r>
          </a:p>
          <a:p>
            <a:pPr lvl="1"/>
            <a:r>
              <a:rPr lang="en-US" sz="2200">
                <a:cs typeface="Calibri"/>
              </a:rPr>
              <a:t>Principal – 1100</a:t>
            </a:r>
          </a:p>
          <a:p>
            <a:pPr lvl="1"/>
            <a:r>
              <a:rPr lang="en-US" sz="2200">
                <a:cs typeface="Calibri"/>
              </a:rPr>
              <a:t>Assistant Principal – 1200</a:t>
            </a:r>
          </a:p>
          <a:p>
            <a:pPr lvl="1"/>
            <a:r>
              <a:rPr lang="en-US" sz="2200">
                <a:cs typeface="Calibri"/>
              </a:rPr>
              <a:t>Behavior Analyst – 2024</a:t>
            </a:r>
          </a:p>
          <a:p>
            <a:r>
              <a:rPr lang="en-US" sz="2400" b="1">
                <a:cs typeface="Calibri"/>
              </a:rPr>
              <a:t>Tenure Area Codes </a:t>
            </a:r>
          </a:p>
          <a:p>
            <a:pPr lvl="1"/>
            <a:r>
              <a:rPr lang="en-US" sz="2200">
                <a:cs typeface="Calibri"/>
              </a:rPr>
              <a:t>COM – Computer Science</a:t>
            </a:r>
          </a:p>
        </p:txBody>
      </p:sp>
      <p:sp>
        <p:nvSpPr>
          <p:cNvPr id="4" name="Slide Number Placeholder 3">
            <a:extLst>
              <a:ext uri="{FF2B5EF4-FFF2-40B4-BE49-F238E27FC236}">
                <a16:creationId xmlns:a16="http://schemas.microsoft.com/office/drawing/2014/main" id="{A4DD78A2-4F02-4360-AD08-3047ECC02A36}"/>
              </a:ext>
            </a:extLst>
          </p:cNvPr>
          <p:cNvSpPr>
            <a:spLocks noGrp="1"/>
          </p:cNvSpPr>
          <p:nvPr>
            <p:ph type="sldNum" sz="quarter" idx="12"/>
          </p:nvPr>
        </p:nvSpPr>
        <p:spPr/>
        <p:txBody>
          <a:bodyPr/>
          <a:lstStyle/>
          <a:p>
            <a:fld id="{38BC901B-B5E4-4A47-8F67-5F155DBF4CDE}" type="slidenum">
              <a:rPr lang="en-US" smtClean="0"/>
              <a:pPr/>
              <a:t>13</a:t>
            </a:fld>
            <a:endParaRPr lang="en-US"/>
          </a:p>
        </p:txBody>
      </p:sp>
      <p:pic>
        <p:nvPicPr>
          <p:cNvPr id="15" name="Picture 14">
            <a:extLst>
              <a:ext uri="{FF2B5EF4-FFF2-40B4-BE49-F238E27FC236}">
                <a16:creationId xmlns:a16="http://schemas.microsoft.com/office/drawing/2014/main" id="{2CDB6E64-8687-98B2-D34A-8C3BD13E1CA5}"/>
              </a:ext>
            </a:extLst>
          </p:cNvPr>
          <p:cNvPicPr>
            <a:picLocks noChangeAspect="1"/>
          </p:cNvPicPr>
          <p:nvPr/>
        </p:nvPicPr>
        <p:blipFill>
          <a:blip r:embed="rId3"/>
          <a:stretch>
            <a:fillRect/>
          </a:stretch>
        </p:blipFill>
        <p:spPr>
          <a:xfrm>
            <a:off x="5260036" y="1508761"/>
            <a:ext cx="5418124" cy="3694175"/>
          </a:xfrm>
          <a:prstGeom prst="rect">
            <a:avLst/>
          </a:prstGeom>
          <a:ln>
            <a:solidFill>
              <a:schemeClr val="tx1"/>
            </a:solidFill>
          </a:ln>
        </p:spPr>
      </p:pic>
    </p:spTree>
    <p:extLst>
      <p:ext uri="{BB962C8B-B14F-4D97-AF65-F5344CB8AC3E}">
        <p14:creationId xmlns:p14="http://schemas.microsoft.com/office/powerpoint/2010/main" val="2903343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8C72-FB13-45EE-B9F3-3B5B2A8A92AF}"/>
              </a:ext>
            </a:extLst>
          </p:cNvPr>
          <p:cNvSpPr>
            <a:spLocks noGrp="1"/>
          </p:cNvSpPr>
          <p:nvPr>
            <p:ph type="title"/>
          </p:nvPr>
        </p:nvSpPr>
        <p:spPr/>
        <p:txBody>
          <a:bodyPr/>
          <a:lstStyle/>
          <a:p>
            <a:r>
              <a:rPr lang="en-US" sz="4400">
                <a:ea typeface="Cambria"/>
              </a:rPr>
              <a:t>2024-2025 New Codes for Staff Reporting</a:t>
            </a:r>
            <a:br>
              <a:rPr lang="en-US" sz="4400">
                <a:ea typeface="Cambria"/>
              </a:rPr>
            </a:br>
            <a:r>
              <a:rPr lang="en-US" sz="1800">
                <a:ea typeface="Cambria"/>
              </a:rPr>
              <a:t>(Districts, BOCES, and Charters)</a:t>
            </a:r>
          </a:p>
        </p:txBody>
      </p:sp>
      <p:sp>
        <p:nvSpPr>
          <p:cNvPr id="3" name="Content Placeholder 2">
            <a:extLst>
              <a:ext uri="{FF2B5EF4-FFF2-40B4-BE49-F238E27FC236}">
                <a16:creationId xmlns:a16="http://schemas.microsoft.com/office/drawing/2014/main" id="{E88F526F-4B91-475E-B3EE-2E86A41A2BDB}"/>
              </a:ext>
            </a:extLst>
          </p:cNvPr>
          <p:cNvSpPr>
            <a:spLocks noGrp="1"/>
          </p:cNvSpPr>
          <p:nvPr>
            <p:ph idx="1"/>
          </p:nvPr>
        </p:nvSpPr>
        <p:spPr>
          <a:xfrm>
            <a:off x="602877" y="1600201"/>
            <a:ext cx="9492099" cy="4867589"/>
          </a:xfrm>
        </p:spPr>
        <p:txBody>
          <a:bodyPr vert="horz" lIns="91440" tIns="45720" rIns="91440" bIns="45720" rtlCol="0" anchor="t">
            <a:normAutofit lnSpcReduction="10000"/>
          </a:bodyPr>
          <a:lstStyle/>
          <a:p>
            <a:r>
              <a:rPr lang="en-US" sz="2400" b="1">
                <a:cs typeface="Calibri"/>
              </a:rPr>
              <a:t>Course Instructor Assignment Template - Instructor Type Code (Field #15) </a:t>
            </a:r>
          </a:p>
          <a:p>
            <a:pPr lvl="1"/>
            <a:r>
              <a:rPr lang="en-US">
                <a:effectLst/>
                <a:ea typeface="Aptos" panose="020B0004020202020204" pitchFamily="34" charset="0"/>
                <a:cs typeface="Times New Roman"/>
              </a:rPr>
              <a:t>Report SUBSTITUTE or COLLEGE or leave blank</a:t>
            </a:r>
            <a:r>
              <a:rPr lang="en-US">
                <a:cs typeface="Calibri"/>
              </a:rPr>
              <a:t> </a:t>
            </a:r>
          </a:p>
          <a:p>
            <a:pPr lvl="1"/>
            <a:r>
              <a:rPr lang="en-US" kern="100">
                <a:effectLst/>
                <a:latin typeface="Calibri"/>
                <a:ea typeface="Aptos" panose="020B0004020202020204" pitchFamily="34" charset="0"/>
                <a:cs typeface="Times New Roman"/>
              </a:rPr>
              <a:t>Report substitute teachers if they are estimated to work more than 40 continuous days in the school with “SUBSTITUTE” in the Instructor Type Code field (#15). These individuals would be serving as teacher of record for a course/section until a permanent teacher returns or is hired</a:t>
            </a:r>
            <a:r>
              <a:rPr lang="en-US" sz="1400" kern="100">
                <a:effectLst/>
                <a:latin typeface="Calibri"/>
                <a:ea typeface="Aptos" panose="020B0004020202020204" pitchFamily="34" charset="0"/>
                <a:cs typeface="Times New Roman"/>
              </a:rPr>
              <a:t>. </a:t>
            </a:r>
            <a:endParaRPr lang="en-US" kern="100">
              <a:latin typeface="Calibri"/>
              <a:ea typeface="Aptos" panose="020B0004020202020204" pitchFamily="34" charset="0"/>
              <a:cs typeface="Times New Roman"/>
            </a:endParaRPr>
          </a:p>
          <a:p>
            <a:pPr lvl="1"/>
            <a:r>
              <a:rPr lang="en-US" kern="100">
                <a:effectLst/>
                <a:latin typeface="Calibri"/>
                <a:ea typeface="Aptos" panose="020B0004020202020204" pitchFamily="34" charset="0"/>
                <a:cs typeface="Times New Roman"/>
              </a:rPr>
              <a:t>Report “COLLEGE” in field #15 in for teachers or administrators acting as instructor of record for a course offered in the school through an approved institution of higher education aka Dual Credit Courses</a:t>
            </a:r>
          </a:p>
          <a:p>
            <a:pPr lvl="1"/>
            <a:r>
              <a:rPr lang="en-US" kern="100">
                <a:effectLst/>
                <a:highlight>
                  <a:srgbClr val="FFFF00"/>
                </a:highlight>
                <a:latin typeface="Calibri"/>
                <a:ea typeface="Aptos" panose="020B0004020202020204" pitchFamily="34" charset="0"/>
                <a:cs typeface="Times New Roman"/>
              </a:rPr>
              <a:t>Teachers reported with either of these codes will be excluded from the annual course-certification match process. </a:t>
            </a:r>
            <a:r>
              <a:rPr lang="en-US" kern="100">
                <a:effectLst/>
                <a:latin typeface="Calibri"/>
                <a:ea typeface="Aptos" panose="020B0004020202020204" pitchFamily="34" charset="0"/>
                <a:cs typeface="Times New Roman"/>
              </a:rPr>
              <a:t> </a:t>
            </a:r>
          </a:p>
          <a:p>
            <a:r>
              <a:rPr lang="en-US" sz="2400" b="1" kern="100">
                <a:latin typeface="Calibri" panose="020F0502020204030204" pitchFamily="34" charset="0"/>
                <a:cs typeface="Times New Roman" panose="02020603050405020304" pitchFamily="18" charset="0"/>
              </a:rPr>
              <a:t>Staff Snapshot Template</a:t>
            </a:r>
          </a:p>
          <a:p>
            <a:pPr lvl="1"/>
            <a:r>
              <a:rPr lang="en-US" sz="1800" kern="100">
                <a:latin typeface="Calibri" panose="020F0502020204030204" pitchFamily="34" charset="0"/>
                <a:cs typeface="Times New Roman" panose="02020603050405020304" pitchFamily="18" charset="0"/>
              </a:rPr>
              <a:t>Substitute teachers must be reported in Staff Snapshot if they are reported in the Course Instructor Assignment template</a:t>
            </a:r>
            <a:endParaRPr lang="en-US" sz="1800">
              <a:cs typeface="Calibri"/>
            </a:endParaRPr>
          </a:p>
          <a:p>
            <a:endParaRPr lang="en-US" sz="2400" b="1">
              <a:cs typeface="Calibri"/>
            </a:endParaRPr>
          </a:p>
        </p:txBody>
      </p:sp>
      <p:sp>
        <p:nvSpPr>
          <p:cNvPr id="4" name="Slide Number Placeholder 3">
            <a:extLst>
              <a:ext uri="{FF2B5EF4-FFF2-40B4-BE49-F238E27FC236}">
                <a16:creationId xmlns:a16="http://schemas.microsoft.com/office/drawing/2014/main" id="{A4DD78A2-4F02-4360-AD08-3047ECC02A36}"/>
              </a:ext>
            </a:extLst>
          </p:cNvPr>
          <p:cNvSpPr>
            <a:spLocks noGrp="1"/>
          </p:cNvSpPr>
          <p:nvPr>
            <p:ph type="sldNum" sz="quarter" idx="12"/>
          </p:nvPr>
        </p:nvSpPr>
        <p:spPr/>
        <p:txBody>
          <a:bodyPr/>
          <a:lstStyle/>
          <a:p>
            <a:fld id="{38BC901B-B5E4-4A47-8F67-5F155DBF4CDE}" type="slidenum">
              <a:rPr lang="en-US" smtClean="0"/>
              <a:pPr/>
              <a:t>14</a:t>
            </a:fld>
            <a:endParaRPr lang="en-US"/>
          </a:p>
        </p:txBody>
      </p:sp>
    </p:spTree>
    <p:extLst>
      <p:ext uri="{BB962C8B-B14F-4D97-AF65-F5344CB8AC3E}">
        <p14:creationId xmlns:p14="http://schemas.microsoft.com/office/powerpoint/2010/main" val="137186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BF4B-AC91-BE4F-CCC1-089AF87947E3}"/>
              </a:ext>
            </a:extLst>
          </p:cNvPr>
          <p:cNvSpPr>
            <a:spLocks noGrp="1"/>
          </p:cNvSpPr>
          <p:nvPr>
            <p:ph type="title"/>
          </p:nvPr>
        </p:nvSpPr>
        <p:spPr/>
        <p:txBody>
          <a:bodyPr/>
          <a:lstStyle/>
          <a:p>
            <a:r>
              <a:rPr lang="en-US"/>
              <a:t>2024-2025 Staff BEDS Day Reporting</a:t>
            </a:r>
            <a:br>
              <a:rPr lang="en-US"/>
            </a:br>
            <a:r>
              <a:rPr lang="en-US" sz="1800">
                <a:ea typeface="Cambria"/>
              </a:rPr>
              <a:t>(Districts, BOCES, and Charters)</a:t>
            </a:r>
            <a:endParaRPr lang="en-US" sz="1800"/>
          </a:p>
        </p:txBody>
      </p:sp>
      <p:sp>
        <p:nvSpPr>
          <p:cNvPr id="3" name="Content Placeholder 2">
            <a:extLst>
              <a:ext uri="{FF2B5EF4-FFF2-40B4-BE49-F238E27FC236}">
                <a16:creationId xmlns:a16="http://schemas.microsoft.com/office/drawing/2014/main" id="{8C788359-35E8-EC43-356F-D565185506EC}"/>
              </a:ext>
            </a:extLst>
          </p:cNvPr>
          <p:cNvSpPr>
            <a:spLocks noGrp="1"/>
          </p:cNvSpPr>
          <p:nvPr>
            <p:ph idx="1"/>
          </p:nvPr>
        </p:nvSpPr>
        <p:spPr/>
        <p:txBody>
          <a:bodyPr>
            <a:normAutofit/>
          </a:bodyPr>
          <a:lstStyle/>
          <a:p>
            <a:r>
              <a:rPr lang="en-US"/>
              <a:t>Preliminary </a:t>
            </a:r>
            <a:r>
              <a:rPr lang="en-US" b="1"/>
              <a:t>Staff Snapshot </a:t>
            </a:r>
            <a:r>
              <a:rPr lang="en-US"/>
              <a:t>&amp; </a:t>
            </a:r>
            <a:r>
              <a:rPr lang="en-US" b="1"/>
              <a:t>Staff Assignment </a:t>
            </a:r>
            <a:r>
              <a:rPr lang="en-US"/>
              <a:t>data due </a:t>
            </a:r>
            <a:r>
              <a:rPr lang="en-US" b="1">
                <a:solidFill>
                  <a:srgbClr val="C00000"/>
                </a:solidFill>
              </a:rPr>
              <a:t>Thursday, November 14, 2024</a:t>
            </a:r>
          </a:p>
          <a:p>
            <a:r>
              <a:rPr lang="en-US"/>
              <a:t>Preliminary </a:t>
            </a:r>
            <a:r>
              <a:rPr lang="en-US" b="1"/>
              <a:t>Course Instructor Assignment </a:t>
            </a:r>
            <a:r>
              <a:rPr lang="en-US"/>
              <a:t>&amp; </a:t>
            </a:r>
            <a:r>
              <a:rPr lang="en-US" b="1"/>
              <a:t>Student Class Entry/Exit </a:t>
            </a:r>
            <a:r>
              <a:rPr lang="en-US"/>
              <a:t>due </a:t>
            </a:r>
            <a:r>
              <a:rPr lang="en-US" b="1">
                <a:solidFill>
                  <a:srgbClr val="C00000"/>
                </a:solidFill>
              </a:rPr>
              <a:t>Thursday, January 23, 2025</a:t>
            </a:r>
          </a:p>
          <a:p>
            <a:pPr lvl="1"/>
            <a:r>
              <a:rPr lang="en-US"/>
              <a:t>Be sure to report Special Education and English as a New Language teachers in their own courses or by using the correct indicator/teacher role on the course section.</a:t>
            </a:r>
          </a:p>
          <a:p>
            <a:pPr lvl="1"/>
            <a:r>
              <a:rPr lang="en-US"/>
              <a:t>Be sure to report librarians by assigning them to the course </a:t>
            </a:r>
            <a:r>
              <a:rPr lang="en-US" b="0" i="0" u="none" strike="noStrike" baseline="0">
                <a:solidFill>
                  <a:srgbClr val="000000"/>
                </a:solidFill>
              </a:rPr>
              <a:t>99000- Library (Library Media Specialist) or 99899 – for elementary library managers who are not certified</a:t>
            </a:r>
          </a:p>
          <a:p>
            <a:r>
              <a:rPr lang="en-US"/>
              <a:t>Final </a:t>
            </a:r>
            <a:r>
              <a:rPr lang="en-US" b="1"/>
              <a:t>Teacher Out of Certification </a:t>
            </a:r>
            <a:r>
              <a:rPr lang="en-US"/>
              <a:t>data due </a:t>
            </a:r>
            <a:r>
              <a:rPr lang="en-US" b="1">
                <a:solidFill>
                  <a:srgbClr val="C00000"/>
                </a:solidFill>
              </a:rPr>
              <a:t>Thursday, May 15, 2025</a:t>
            </a:r>
          </a:p>
          <a:p>
            <a:pPr lvl="1"/>
            <a:r>
              <a:rPr lang="en-US"/>
              <a:t>The official NYS Out of Certification match is performed based on data through May 16, 2025. SIRS-328 Out of Certification report will be frozen as of this date.</a:t>
            </a:r>
          </a:p>
          <a:p>
            <a:r>
              <a:rPr lang="en-US" u="sng">
                <a:solidFill>
                  <a:srgbClr val="C00000"/>
                </a:solidFill>
                <a:ea typeface="+mn-lt"/>
                <a:cs typeface="+mn-lt"/>
              </a:rPr>
              <a:t>Recommendation:</a:t>
            </a:r>
            <a:r>
              <a:rPr lang="en-US">
                <a:solidFill>
                  <a:srgbClr val="C00000"/>
                </a:solidFill>
                <a:ea typeface="+mn-lt"/>
                <a:cs typeface="+mn-lt"/>
              </a:rPr>
              <a:t> </a:t>
            </a:r>
            <a:r>
              <a:rPr lang="en-US">
                <a:ea typeface="+mn-lt"/>
                <a:cs typeface="+mn-lt"/>
              </a:rPr>
              <a:t>Give appropriate HR staff SEDDAS entitlements to the Staff folder in L2RPT so they can review the SIRS-328 and SIRS-329</a:t>
            </a:r>
            <a:endParaRPr lang="en-US">
              <a:solidFill>
                <a:srgbClr val="FF0000"/>
              </a:solidFill>
              <a:cs typeface="Calibri"/>
            </a:endParaRPr>
          </a:p>
        </p:txBody>
      </p:sp>
      <p:sp>
        <p:nvSpPr>
          <p:cNvPr id="4" name="Slide Number Placeholder 3">
            <a:extLst>
              <a:ext uri="{FF2B5EF4-FFF2-40B4-BE49-F238E27FC236}">
                <a16:creationId xmlns:a16="http://schemas.microsoft.com/office/drawing/2014/main" id="{45E31E6E-FF20-5C59-B361-005E93ABA1FC}"/>
              </a:ext>
            </a:extLst>
          </p:cNvPr>
          <p:cNvSpPr>
            <a:spLocks noGrp="1"/>
          </p:cNvSpPr>
          <p:nvPr>
            <p:ph type="sldNum" sz="quarter" idx="12"/>
          </p:nvPr>
        </p:nvSpPr>
        <p:spPr/>
        <p:txBody>
          <a:bodyPr/>
          <a:lstStyle/>
          <a:p>
            <a:fld id="{38BC901B-B5E4-4A47-8F67-5F155DBF4CDE}" type="slidenum">
              <a:rPr lang="en-US" smtClean="0"/>
              <a:pPr/>
              <a:t>15</a:t>
            </a:fld>
            <a:endParaRPr lang="en-US"/>
          </a:p>
        </p:txBody>
      </p:sp>
    </p:spTree>
    <p:extLst>
      <p:ext uri="{BB962C8B-B14F-4D97-AF65-F5344CB8AC3E}">
        <p14:creationId xmlns:p14="http://schemas.microsoft.com/office/powerpoint/2010/main" val="2532089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 y="274638"/>
            <a:ext cx="11259272" cy="1133355"/>
          </a:xfrm>
        </p:spPr>
        <p:txBody>
          <a:bodyPr>
            <a:normAutofit/>
          </a:bodyPr>
          <a:lstStyle/>
          <a:p>
            <a:pPr algn="ctr"/>
            <a:r>
              <a:rPr lang="en-US" sz="4400"/>
              <a:t>Questions?</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16</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pic>
        <p:nvPicPr>
          <p:cNvPr id="5" name="Graphic 4" descr="Question Mark with solid fill">
            <a:extLst>
              <a:ext uri="{FF2B5EF4-FFF2-40B4-BE49-F238E27FC236}">
                <a16:creationId xmlns:a16="http://schemas.microsoft.com/office/drawing/2014/main" id="{E82CD2E0-961B-549A-DF62-2C7F6D8C2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3029" y="1949370"/>
            <a:ext cx="3345082" cy="3441538"/>
          </a:xfrm>
          <a:prstGeom prst="rect">
            <a:avLst/>
          </a:prstGeom>
        </p:spPr>
      </p:pic>
    </p:spTree>
    <p:extLst>
      <p:ext uri="{BB962C8B-B14F-4D97-AF65-F5344CB8AC3E}">
        <p14:creationId xmlns:p14="http://schemas.microsoft.com/office/powerpoint/2010/main" val="287699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8C72-FB13-45EE-B9F3-3B5B2A8A92AF}"/>
              </a:ext>
            </a:extLst>
          </p:cNvPr>
          <p:cNvSpPr>
            <a:spLocks noGrp="1"/>
          </p:cNvSpPr>
          <p:nvPr>
            <p:ph type="title"/>
          </p:nvPr>
        </p:nvSpPr>
        <p:spPr/>
        <p:txBody>
          <a:bodyPr/>
          <a:lstStyle/>
          <a:p>
            <a:r>
              <a:rPr lang="en-US">
                <a:ea typeface="Cambria"/>
              </a:rPr>
              <a:t>2024-2025 Student SIRS Changes</a:t>
            </a:r>
          </a:p>
        </p:txBody>
      </p:sp>
      <p:sp>
        <p:nvSpPr>
          <p:cNvPr id="3" name="Content Placeholder 2">
            <a:extLst>
              <a:ext uri="{FF2B5EF4-FFF2-40B4-BE49-F238E27FC236}">
                <a16:creationId xmlns:a16="http://schemas.microsoft.com/office/drawing/2014/main" id="{E88F526F-4B91-475E-B3EE-2E86A41A2BDB}"/>
              </a:ext>
            </a:extLst>
          </p:cNvPr>
          <p:cNvSpPr>
            <a:spLocks noGrp="1"/>
          </p:cNvSpPr>
          <p:nvPr>
            <p:ph sz="half" idx="1"/>
          </p:nvPr>
        </p:nvSpPr>
        <p:spPr>
          <a:xfrm>
            <a:off x="609600" y="1536192"/>
            <a:ext cx="4172712" cy="4590288"/>
          </a:xfrm>
        </p:spPr>
        <p:txBody>
          <a:bodyPr vert="horz" lIns="91440" tIns="45720" rIns="91440" bIns="45720" rtlCol="0" anchor="t">
            <a:normAutofit/>
          </a:bodyPr>
          <a:lstStyle/>
          <a:p>
            <a:r>
              <a:rPr lang="en-US" sz="2400" b="1">
                <a:cs typeface="Calibri"/>
              </a:rPr>
              <a:t>Course Template</a:t>
            </a:r>
          </a:p>
          <a:p>
            <a:pPr lvl="1"/>
            <a:r>
              <a:rPr lang="en-US" sz="2200">
                <a:cs typeface="Calibri"/>
              </a:rPr>
              <a:t>New course codes</a:t>
            </a:r>
          </a:p>
          <a:p>
            <a:pPr lvl="1"/>
            <a:r>
              <a:rPr lang="en-US" sz="2200">
                <a:cs typeface="Calibri"/>
              </a:rPr>
              <a:t>Reminder: </a:t>
            </a:r>
            <a:r>
              <a:rPr lang="en-US" sz="2200" b="0" i="0" u="none" strike="noStrike" baseline="0">
                <a:solidFill>
                  <a:srgbClr val="000000"/>
                </a:solidFill>
              </a:rPr>
              <a:t>AP and IB courses should be mapped to the AP and IB course codes in the state course catalog even if students take corresponding Regents exams. </a:t>
            </a:r>
            <a:endParaRPr lang="en-US" sz="2200">
              <a:cs typeface="Calibri"/>
            </a:endParaRPr>
          </a:p>
          <a:p>
            <a:r>
              <a:rPr lang="en-US" sz="2400" b="1">
                <a:cs typeface="Calibri"/>
              </a:rPr>
              <a:t>Student Lite Template</a:t>
            </a:r>
          </a:p>
          <a:p>
            <a:pPr lvl="1"/>
            <a:r>
              <a:rPr lang="en-US" sz="2000">
                <a:cs typeface="Calibri"/>
              </a:rPr>
              <a:t>New career path code: IAAP – Individual Arts Assessment Pathway</a:t>
            </a:r>
          </a:p>
          <a:p>
            <a:pPr lvl="1"/>
            <a:endParaRPr lang="en-US" sz="2000" b="1">
              <a:cs typeface="Calibri"/>
            </a:endParaRPr>
          </a:p>
          <a:p>
            <a:endParaRPr lang="en-US" sz="2200">
              <a:cs typeface="Calibri"/>
            </a:endParaRPr>
          </a:p>
        </p:txBody>
      </p:sp>
      <p:graphicFrame>
        <p:nvGraphicFramePr>
          <p:cNvPr id="6" name="Content Placeholder 5">
            <a:extLst>
              <a:ext uri="{FF2B5EF4-FFF2-40B4-BE49-F238E27FC236}">
                <a16:creationId xmlns:a16="http://schemas.microsoft.com/office/drawing/2014/main" id="{15FC65ED-F6D2-3F32-3CAB-1678B183D3F9}"/>
              </a:ext>
            </a:extLst>
          </p:cNvPr>
          <p:cNvGraphicFramePr>
            <a:graphicFrameLocks noGrp="1"/>
          </p:cNvGraphicFramePr>
          <p:nvPr>
            <p:ph sz="half" idx="2"/>
          </p:nvPr>
        </p:nvGraphicFramePr>
        <p:xfrm>
          <a:off x="4946904" y="1536192"/>
          <a:ext cx="6199633" cy="4754880"/>
        </p:xfrm>
        <a:graphic>
          <a:graphicData uri="http://schemas.openxmlformats.org/drawingml/2006/table">
            <a:tbl>
              <a:tblPr firstRow="1" bandRow="1">
                <a:tableStyleId>{93296810-A885-4BE3-A3E7-6D5BEEA58F35}</a:tableStyleId>
              </a:tblPr>
              <a:tblGrid>
                <a:gridCol w="1865376">
                  <a:extLst>
                    <a:ext uri="{9D8B030D-6E8A-4147-A177-3AD203B41FA5}">
                      <a16:colId xmlns:a16="http://schemas.microsoft.com/office/drawing/2014/main" val="851677364"/>
                    </a:ext>
                  </a:extLst>
                </a:gridCol>
                <a:gridCol w="1097280">
                  <a:extLst>
                    <a:ext uri="{9D8B030D-6E8A-4147-A177-3AD203B41FA5}">
                      <a16:colId xmlns:a16="http://schemas.microsoft.com/office/drawing/2014/main" val="952867586"/>
                    </a:ext>
                  </a:extLst>
                </a:gridCol>
                <a:gridCol w="1622432">
                  <a:extLst>
                    <a:ext uri="{9D8B030D-6E8A-4147-A177-3AD203B41FA5}">
                      <a16:colId xmlns:a16="http://schemas.microsoft.com/office/drawing/2014/main" val="2634125188"/>
                    </a:ext>
                  </a:extLst>
                </a:gridCol>
                <a:gridCol w="1614545">
                  <a:extLst>
                    <a:ext uri="{9D8B030D-6E8A-4147-A177-3AD203B41FA5}">
                      <a16:colId xmlns:a16="http://schemas.microsoft.com/office/drawing/2014/main" val="594661734"/>
                    </a:ext>
                  </a:extLst>
                </a:gridCol>
              </a:tblGrid>
              <a:tr h="370840">
                <a:tc>
                  <a:txBody>
                    <a:bodyPr/>
                    <a:lstStyle/>
                    <a:p>
                      <a:pPr algn="ctr"/>
                      <a:r>
                        <a:rPr lang="en-US"/>
                        <a:t>Assessment Name</a:t>
                      </a:r>
                    </a:p>
                  </a:txBody>
                  <a:tcPr/>
                </a:tc>
                <a:tc>
                  <a:txBody>
                    <a:bodyPr/>
                    <a:lstStyle/>
                    <a:p>
                      <a:pPr algn="ctr"/>
                      <a:r>
                        <a:rPr lang="en-US"/>
                        <a:t>Course Code</a:t>
                      </a:r>
                    </a:p>
                  </a:txBody>
                  <a:tcPr/>
                </a:tc>
                <a:tc>
                  <a:txBody>
                    <a:bodyPr/>
                    <a:lstStyle/>
                    <a:p>
                      <a:pPr algn="ctr"/>
                      <a:r>
                        <a:rPr lang="en-US"/>
                        <a:t>Last Administration </a:t>
                      </a:r>
                    </a:p>
                  </a:txBody>
                  <a:tcPr/>
                </a:tc>
                <a:tc>
                  <a:txBody>
                    <a:bodyPr/>
                    <a:lstStyle/>
                    <a:p>
                      <a:pPr algn="ctr"/>
                      <a:r>
                        <a:rPr lang="en-US"/>
                        <a:t>First Administration</a:t>
                      </a:r>
                    </a:p>
                  </a:txBody>
                  <a:tcPr/>
                </a:tc>
                <a:extLst>
                  <a:ext uri="{0D108BD9-81ED-4DB2-BD59-A6C34878D82A}">
                    <a16:rowId xmlns:a16="http://schemas.microsoft.com/office/drawing/2014/main" val="697332681"/>
                  </a:ext>
                </a:extLst>
              </a:tr>
              <a:tr h="370840">
                <a:tc>
                  <a:txBody>
                    <a:bodyPr/>
                    <a:lstStyle/>
                    <a:p>
                      <a:r>
                        <a:rPr lang="en-US"/>
                        <a:t>Regents Common Core Geometry</a:t>
                      </a:r>
                    </a:p>
                  </a:txBody>
                  <a:tcPr/>
                </a:tc>
                <a:tc>
                  <a:txBody>
                    <a:bodyPr/>
                    <a:lstStyle/>
                    <a:p>
                      <a:r>
                        <a:rPr lang="en-US"/>
                        <a:t>02072CC</a:t>
                      </a:r>
                    </a:p>
                  </a:txBody>
                  <a:tcPr/>
                </a:tc>
                <a:tc>
                  <a:txBody>
                    <a:bodyPr/>
                    <a:lstStyle/>
                    <a:p>
                      <a:r>
                        <a:rPr lang="en-US"/>
                        <a:t>January 2025</a:t>
                      </a:r>
                    </a:p>
                  </a:txBody>
                  <a:tcPr/>
                </a:tc>
                <a:tc>
                  <a:txBody>
                    <a:bodyPr/>
                    <a:lstStyle/>
                    <a:p>
                      <a:endParaRPr lang="en-US"/>
                    </a:p>
                  </a:txBody>
                  <a:tcPr/>
                </a:tc>
                <a:extLst>
                  <a:ext uri="{0D108BD9-81ED-4DB2-BD59-A6C34878D82A}">
                    <a16:rowId xmlns:a16="http://schemas.microsoft.com/office/drawing/2014/main" val="3894205801"/>
                  </a:ext>
                </a:extLst>
              </a:tr>
              <a:tr h="370840">
                <a:tc>
                  <a:txBody>
                    <a:bodyPr/>
                    <a:lstStyle/>
                    <a:p>
                      <a:r>
                        <a:rPr lang="en-US">
                          <a:solidFill>
                            <a:srgbClr val="0033CC"/>
                          </a:solidFill>
                        </a:rPr>
                        <a:t>Regents Geometry</a:t>
                      </a:r>
                    </a:p>
                  </a:txBody>
                  <a:tcPr/>
                </a:tc>
                <a:tc>
                  <a:txBody>
                    <a:bodyPr/>
                    <a:lstStyle/>
                    <a:p>
                      <a:r>
                        <a:rPr lang="en-US">
                          <a:solidFill>
                            <a:srgbClr val="0033CC"/>
                          </a:solidFill>
                        </a:rPr>
                        <a:t>02072</a:t>
                      </a:r>
                    </a:p>
                  </a:txBody>
                  <a:tcPr/>
                </a:tc>
                <a:tc>
                  <a:txBody>
                    <a:bodyPr/>
                    <a:lstStyle/>
                    <a:p>
                      <a:endParaRPr lang="en-US">
                        <a:solidFill>
                          <a:srgbClr val="0033CC"/>
                        </a:solidFill>
                      </a:endParaRPr>
                    </a:p>
                  </a:txBody>
                  <a:tcPr/>
                </a:tc>
                <a:tc>
                  <a:txBody>
                    <a:bodyPr/>
                    <a:lstStyle/>
                    <a:p>
                      <a:r>
                        <a:rPr lang="en-US">
                          <a:solidFill>
                            <a:srgbClr val="0033CC"/>
                          </a:solidFill>
                        </a:rPr>
                        <a:t>June 2025</a:t>
                      </a:r>
                    </a:p>
                  </a:txBody>
                  <a:tcPr/>
                </a:tc>
                <a:extLst>
                  <a:ext uri="{0D108BD9-81ED-4DB2-BD59-A6C34878D82A}">
                    <a16:rowId xmlns:a16="http://schemas.microsoft.com/office/drawing/2014/main" val="2445253159"/>
                  </a:ext>
                </a:extLst>
              </a:tr>
              <a:tr h="370840">
                <a:tc>
                  <a:txBody>
                    <a:bodyPr/>
                    <a:lstStyle/>
                    <a:p>
                      <a:r>
                        <a:rPr lang="en-US" sz="1800" kern="1200">
                          <a:solidFill>
                            <a:schemeClr val="dk1"/>
                          </a:solidFill>
                          <a:effectLst/>
                          <a:latin typeface="+mn-lt"/>
                          <a:ea typeface="+mn-ea"/>
                          <a:cs typeface="+mn-cs"/>
                        </a:rPr>
                        <a:t>Regents </a:t>
                      </a:r>
                      <a:r>
                        <a:rPr lang="en-US" sz="1800" kern="1200" err="1">
                          <a:solidFill>
                            <a:schemeClr val="dk1"/>
                          </a:solidFill>
                          <a:effectLst/>
                          <a:latin typeface="+mn-lt"/>
                          <a:ea typeface="+mn-ea"/>
                          <a:cs typeface="+mn-cs"/>
                        </a:rPr>
                        <a:t>Phy</a:t>
                      </a:r>
                      <a:r>
                        <a:rPr lang="en-US" sz="1800" kern="1200">
                          <a:solidFill>
                            <a:schemeClr val="dk1"/>
                          </a:solidFill>
                          <a:effectLst/>
                          <a:latin typeface="+mn-lt"/>
                          <a:ea typeface="+mn-ea"/>
                          <a:cs typeface="+mn-cs"/>
                        </a:rPr>
                        <a:t> Set/Earth Sci</a:t>
                      </a:r>
                      <a:endParaRPr lang="en-US"/>
                    </a:p>
                  </a:txBody>
                  <a:tcPr/>
                </a:tc>
                <a:tc>
                  <a:txBody>
                    <a:bodyPr/>
                    <a:lstStyle/>
                    <a:p>
                      <a:r>
                        <a:rPr lang="en-US"/>
                        <a:t>03001</a:t>
                      </a:r>
                    </a:p>
                  </a:txBody>
                  <a:tcPr/>
                </a:tc>
                <a:tc>
                  <a:txBody>
                    <a:bodyPr/>
                    <a:lstStyle/>
                    <a:p>
                      <a:r>
                        <a:rPr lang="en-US"/>
                        <a:t>June 2026</a:t>
                      </a:r>
                    </a:p>
                  </a:txBody>
                  <a:tcPr/>
                </a:tc>
                <a:tc>
                  <a:txBody>
                    <a:bodyPr/>
                    <a:lstStyle/>
                    <a:p>
                      <a:endParaRPr lang="en-US"/>
                    </a:p>
                  </a:txBody>
                  <a:tcPr/>
                </a:tc>
                <a:extLst>
                  <a:ext uri="{0D108BD9-81ED-4DB2-BD59-A6C34878D82A}">
                    <a16:rowId xmlns:a16="http://schemas.microsoft.com/office/drawing/2014/main" val="2278722903"/>
                  </a:ext>
                </a:extLst>
              </a:tr>
              <a:tr h="370840">
                <a:tc>
                  <a:txBody>
                    <a:bodyPr/>
                    <a:lstStyle/>
                    <a:p>
                      <a:r>
                        <a:rPr lang="en-US">
                          <a:solidFill>
                            <a:srgbClr val="0033CC"/>
                          </a:solidFill>
                        </a:rPr>
                        <a:t>Regents Earth and Space Sciences</a:t>
                      </a:r>
                    </a:p>
                  </a:txBody>
                  <a:tcPr/>
                </a:tc>
                <a:tc>
                  <a:txBody>
                    <a:bodyPr/>
                    <a:lstStyle/>
                    <a:p>
                      <a:r>
                        <a:rPr lang="en-US">
                          <a:solidFill>
                            <a:srgbClr val="0033CC"/>
                          </a:solidFill>
                        </a:rPr>
                        <a:t>03008</a:t>
                      </a:r>
                    </a:p>
                  </a:txBody>
                  <a:tcPr/>
                </a:tc>
                <a:tc>
                  <a:txBody>
                    <a:bodyPr/>
                    <a:lstStyle/>
                    <a:p>
                      <a:endParaRPr lang="en-US">
                        <a:solidFill>
                          <a:srgbClr val="0033CC"/>
                        </a:solidFill>
                      </a:endParaRPr>
                    </a:p>
                  </a:txBody>
                  <a:tcPr/>
                </a:tc>
                <a:tc>
                  <a:txBody>
                    <a:bodyPr/>
                    <a:lstStyle/>
                    <a:p>
                      <a:r>
                        <a:rPr lang="en-US">
                          <a:solidFill>
                            <a:srgbClr val="0033CC"/>
                          </a:solidFill>
                        </a:rPr>
                        <a:t>June 2025</a:t>
                      </a:r>
                    </a:p>
                  </a:txBody>
                  <a:tcPr/>
                </a:tc>
                <a:extLst>
                  <a:ext uri="{0D108BD9-81ED-4DB2-BD59-A6C34878D82A}">
                    <a16:rowId xmlns:a16="http://schemas.microsoft.com/office/drawing/2014/main" val="3453508650"/>
                  </a:ext>
                </a:extLst>
              </a:tr>
              <a:tr h="370840">
                <a:tc>
                  <a:txBody>
                    <a:bodyPr/>
                    <a:lstStyle/>
                    <a:p>
                      <a:r>
                        <a:rPr lang="en-US" sz="1800" kern="1200">
                          <a:solidFill>
                            <a:schemeClr val="dk1"/>
                          </a:solidFill>
                          <a:effectLst/>
                          <a:latin typeface="+mn-lt"/>
                          <a:ea typeface="+mn-ea"/>
                          <a:cs typeface="+mn-cs"/>
                        </a:rPr>
                        <a:t>Regents Living Environment</a:t>
                      </a:r>
                      <a:endParaRPr lang="en-US"/>
                    </a:p>
                  </a:txBody>
                  <a:tcPr/>
                </a:tc>
                <a:tc>
                  <a:txBody>
                    <a:bodyPr/>
                    <a:lstStyle/>
                    <a:p>
                      <a:r>
                        <a:rPr lang="en-US"/>
                        <a:t>03051</a:t>
                      </a:r>
                    </a:p>
                  </a:txBody>
                  <a:tcPr/>
                </a:tc>
                <a:tc>
                  <a:txBody>
                    <a:bodyPr/>
                    <a:lstStyle/>
                    <a:p>
                      <a:r>
                        <a:rPr lang="en-US"/>
                        <a:t>June 2026</a:t>
                      </a:r>
                    </a:p>
                  </a:txBody>
                  <a:tcPr/>
                </a:tc>
                <a:tc>
                  <a:txBody>
                    <a:bodyPr/>
                    <a:lstStyle/>
                    <a:p>
                      <a:endParaRPr lang="en-US"/>
                    </a:p>
                  </a:txBody>
                  <a:tcPr/>
                </a:tc>
                <a:extLst>
                  <a:ext uri="{0D108BD9-81ED-4DB2-BD59-A6C34878D82A}">
                    <a16:rowId xmlns:a16="http://schemas.microsoft.com/office/drawing/2014/main" val="1242595980"/>
                  </a:ext>
                </a:extLst>
              </a:tr>
              <a:tr h="370840">
                <a:tc>
                  <a:txBody>
                    <a:bodyPr/>
                    <a:lstStyle/>
                    <a:p>
                      <a:r>
                        <a:rPr lang="en-US">
                          <a:solidFill>
                            <a:srgbClr val="0033CC"/>
                          </a:solidFill>
                        </a:rPr>
                        <a:t>Regents Life Science: Biology</a:t>
                      </a:r>
                    </a:p>
                  </a:txBody>
                  <a:tcPr/>
                </a:tc>
                <a:tc>
                  <a:txBody>
                    <a:bodyPr/>
                    <a:lstStyle/>
                    <a:p>
                      <a:r>
                        <a:rPr lang="en-US">
                          <a:solidFill>
                            <a:srgbClr val="0033CC"/>
                          </a:solidFill>
                        </a:rPr>
                        <a:t>03050</a:t>
                      </a:r>
                    </a:p>
                  </a:txBody>
                  <a:tcPr/>
                </a:tc>
                <a:tc>
                  <a:txBody>
                    <a:bodyPr/>
                    <a:lstStyle/>
                    <a:p>
                      <a:endParaRPr lang="en-US">
                        <a:solidFill>
                          <a:srgbClr val="0033CC"/>
                        </a:solidFill>
                      </a:endParaRPr>
                    </a:p>
                  </a:txBody>
                  <a:tcPr/>
                </a:tc>
                <a:tc>
                  <a:txBody>
                    <a:bodyPr/>
                    <a:lstStyle/>
                    <a:p>
                      <a:r>
                        <a:rPr lang="en-US">
                          <a:solidFill>
                            <a:srgbClr val="0033CC"/>
                          </a:solidFill>
                        </a:rPr>
                        <a:t>June2025</a:t>
                      </a:r>
                    </a:p>
                  </a:txBody>
                  <a:tcPr/>
                </a:tc>
                <a:extLst>
                  <a:ext uri="{0D108BD9-81ED-4DB2-BD59-A6C34878D82A}">
                    <a16:rowId xmlns:a16="http://schemas.microsoft.com/office/drawing/2014/main" val="3706568120"/>
                  </a:ext>
                </a:extLst>
              </a:tr>
            </a:tbl>
          </a:graphicData>
        </a:graphic>
      </p:graphicFrame>
      <p:sp>
        <p:nvSpPr>
          <p:cNvPr id="4" name="Slide Number Placeholder 3">
            <a:extLst>
              <a:ext uri="{FF2B5EF4-FFF2-40B4-BE49-F238E27FC236}">
                <a16:creationId xmlns:a16="http://schemas.microsoft.com/office/drawing/2014/main" id="{A4DD78A2-4F02-4360-AD08-3047ECC02A36}"/>
              </a:ext>
            </a:extLst>
          </p:cNvPr>
          <p:cNvSpPr>
            <a:spLocks noGrp="1"/>
          </p:cNvSpPr>
          <p:nvPr>
            <p:ph type="sldNum" sz="quarter" idx="12"/>
          </p:nvPr>
        </p:nvSpPr>
        <p:spPr/>
        <p:txBody>
          <a:bodyPr/>
          <a:lstStyle/>
          <a:p>
            <a:fld id="{38BC901B-B5E4-4A47-8F67-5F155DBF4CDE}" type="slidenum">
              <a:rPr lang="en-US" smtClean="0"/>
              <a:pPr/>
              <a:t>17</a:t>
            </a:fld>
            <a:endParaRPr lang="en-US"/>
          </a:p>
        </p:txBody>
      </p:sp>
    </p:spTree>
    <p:extLst>
      <p:ext uri="{BB962C8B-B14F-4D97-AF65-F5344CB8AC3E}">
        <p14:creationId xmlns:p14="http://schemas.microsoft.com/office/powerpoint/2010/main" val="195338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4740-D95A-86E4-B8F1-DD1AF362C0FB}"/>
              </a:ext>
            </a:extLst>
          </p:cNvPr>
          <p:cNvSpPr>
            <a:spLocks noGrp="1"/>
          </p:cNvSpPr>
          <p:nvPr>
            <p:ph type="title"/>
          </p:nvPr>
        </p:nvSpPr>
        <p:spPr/>
        <p:txBody>
          <a:bodyPr/>
          <a:lstStyle/>
          <a:p>
            <a:r>
              <a:rPr lang="en-US"/>
              <a:t>Behavior Interventions Data</a:t>
            </a:r>
          </a:p>
        </p:txBody>
      </p:sp>
      <p:sp>
        <p:nvSpPr>
          <p:cNvPr id="3" name="Content Placeholder 2">
            <a:extLst>
              <a:ext uri="{FF2B5EF4-FFF2-40B4-BE49-F238E27FC236}">
                <a16:creationId xmlns:a16="http://schemas.microsoft.com/office/drawing/2014/main" id="{DDB2E8F3-7CF6-B8D9-EC9E-E7FBC0644320}"/>
              </a:ext>
            </a:extLst>
          </p:cNvPr>
          <p:cNvSpPr>
            <a:spLocks noGrp="1"/>
          </p:cNvSpPr>
          <p:nvPr>
            <p:ph idx="1"/>
          </p:nvPr>
        </p:nvSpPr>
        <p:spPr/>
        <p:txBody>
          <a:bodyPr>
            <a:normAutofit/>
          </a:bodyPr>
          <a:lstStyle/>
          <a:p>
            <a:r>
              <a:rPr lang="en-US" sz="2000" b="1">
                <a:solidFill>
                  <a:srgbClr val="000000"/>
                </a:solidFill>
              </a:rPr>
              <a:t>New requirement for 24-25 and beyond</a:t>
            </a:r>
          </a:p>
          <a:p>
            <a:r>
              <a:rPr lang="en-US" sz="2000" b="1" i="0" u="none" strike="noStrike" baseline="0">
                <a:solidFill>
                  <a:srgbClr val="000000"/>
                </a:solidFill>
              </a:rPr>
              <a:t>Districts, Charters, and BOCES </a:t>
            </a:r>
            <a:r>
              <a:rPr lang="en-US" sz="2000" b="0" i="0" u="none" strike="noStrike" baseline="0">
                <a:solidFill>
                  <a:srgbClr val="000000"/>
                </a:solidFill>
              </a:rPr>
              <a:t>must submit data through Level 0 on the use of physical </a:t>
            </a:r>
            <a:r>
              <a:rPr lang="en-US" sz="2000" b="0" i="0" u="none" strike="noStrike" baseline="0">
                <a:solidFill>
                  <a:schemeClr val="accent6"/>
                </a:solidFill>
              </a:rPr>
              <a:t>restraint</a:t>
            </a:r>
            <a:r>
              <a:rPr lang="en-US" sz="2000" b="0" i="0" u="none" strike="noStrike" baseline="0">
                <a:solidFill>
                  <a:srgbClr val="000000"/>
                </a:solidFill>
              </a:rPr>
              <a:t> and </a:t>
            </a:r>
            <a:r>
              <a:rPr lang="en-US" sz="2000" b="0" i="0" u="none" strike="noStrike" baseline="0">
                <a:solidFill>
                  <a:schemeClr val="accent6"/>
                </a:solidFill>
              </a:rPr>
              <a:t>timeout</a:t>
            </a:r>
            <a:r>
              <a:rPr lang="en-US" sz="2000" b="0" i="0" u="none" strike="noStrike" baseline="0">
                <a:solidFill>
                  <a:srgbClr val="000000"/>
                </a:solidFill>
              </a:rPr>
              <a:t> and substantiated and unsubstantiated allegations of </a:t>
            </a:r>
            <a:r>
              <a:rPr lang="en-US" sz="2000" b="0" i="0" u="none" strike="noStrike" baseline="0">
                <a:solidFill>
                  <a:schemeClr val="accent6"/>
                </a:solidFill>
              </a:rPr>
              <a:t>corporal punishment, mechanical restraint and other aversive interventions, prone physical restraint, and seclusion</a:t>
            </a:r>
            <a:r>
              <a:rPr lang="en-US" sz="2000" b="0" i="0" u="none" strike="noStrike" baseline="0">
                <a:solidFill>
                  <a:srgbClr val="000000"/>
                </a:solidFill>
              </a:rPr>
              <a:t>. </a:t>
            </a:r>
          </a:p>
          <a:p>
            <a:r>
              <a:rPr lang="en-US" sz="2000" b="1">
                <a:solidFill>
                  <a:srgbClr val="000000"/>
                </a:solidFill>
              </a:rPr>
              <a:t>Non-public schools </a:t>
            </a:r>
            <a:r>
              <a:rPr lang="en-US" sz="2000">
                <a:solidFill>
                  <a:srgbClr val="000000"/>
                </a:solidFill>
              </a:rPr>
              <a:t>will report data directly to NYSED utilizing a form in the </a:t>
            </a:r>
            <a:r>
              <a:rPr lang="en-US" sz="2000" err="1">
                <a:solidFill>
                  <a:srgbClr val="000000"/>
                </a:solidFill>
              </a:rPr>
              <a:t>IDEx</a:t>
            </a:r>
            <a:r>
              <a:rPr lang="en-US" sz="2000">
                <a:solidFill>
                  <a:srgbClr val="000000"/>
                </a:solidFill>
              </a:rPr>
              <a:t> on the NYSED Business Portal</a:t>
            </a:r>
            <a:endParaRPr lang="en-US" sz="2000" b="0" i="0" u="none" strike="noStrike" baseline="0">
              <a:solidFill>
                <a:srgbClr val="000000"/>
              </a:solidFill>
            </a:endParaRPr>
          </a:p>
          <a:p>
            <a:r>
              <a:rPr lang="en-US" sz="2000">
                <a:solidFill>
                  <a:srgbClr val="000000"/>
                </a:solidFill>
              </a:rPr>
              <a:t>Policy Related Guidance: </a:t>
            </a:r>
            <a:r>
              <a:rPr lang="en-US" sz="2000">
                <a:hlinkClick r:id="rId3"/>
              </a:rPr>
              <a:t>https://www.nysed.gov/student-support-services/behavioral-supports-and-interventions-schools</a:t>
            </a:r>
            <a:endParaRPr lang="en-US" sz="2000">
              <a:solidFill>
                <a:srgbClr val="000000"/>
              </a:solidFill>
            </a:endParaRPr>
          </a:p>
          <a:p>
            <a:endParaRPr lang="en-US"/>
          </a:p>
          <a:p>
            <a:endParaRPr lang="en-US"/>
          </a:p>
        </p:txBody>
      </p:sp>
      <p:sp>
        <p:nvSpPr>
          <p:cNvPr id="4" name="Slide Number Placeholder 3">
            <a:extLst>
              <a:ext uri="{FF2B5EF4-FFF2-40B4-BE49-F238E27FC236}">
                <a16:creationId xmlns:a16="http://schemas.microsoft.com/office/drawing/2014/main" id="{5AF4D2FF-A802-AE7E-3815-335137D73435}"/>
              </a:ext>
            </a:extLst>
          </p:cNvPr>
          <p:cNvSpPr>
            <a:spLocks noGrp="1"/>
          </p:cNvSpPr>
          <p:nvPr>
            <p:ph type="sldNum" sz="quarter" idx="12"/>
          </p:nvPr>
        </p:nvSpPr>
        <p:spPr/>
        <p:txBody>
          <a:bodyPr/>
          <a:lstStyle/>
          <a:p>
            <a:fld id="{38BC901B-B5E4-4A47-8F67-5F155DBF4CDE}" type="slidenum">
              <a:rPr lang="en-US" smtClean="0"/>
              <a:pPr/>
              <a:t>18</a:t>
            </a:fld>
            <a:endParaRPr lang="en-US"/>
          </a:p>
        </p:txBody>
      </p:sp>
    </p:spTree>
    <p:extLst>
      <p:ext uri="{BB962C8B-B14F-4D97-AF65-F5344CB8AC3E}">
        <p14:creationId xmlns:p14="http://schemas.microsoft.com/office/powerpoint/2010/main" val="109496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0B56BF0-5DCA-D841-B772-A65A719DF309}"/>
              </a:ext>
            </a:extLst>
          </p:cNvPr>
          <p:cNvGraphicFramePr>
            <a:graphicFrameLocks noGrp="1"/>
          </p:cNvGraphicFramePr>
          <p:nvPr>
            <p:ph idx="1"/>
          </p:nvPr>
        </p:nvGraphicFramePr>
        <p:xfrm>
          <a:off x="545592" y="116840"/>
          <a:ext cx="10536936" cy="6426200"/>
        </p:xfrm>
        <a:graphic>
          <a:graphicData uri="http://schemas.openxmlformats.org/drawingml/2006/table">
            <a:tbl>
              <a:tblPr firstRow="1" bandRow="1">
                <a:tableStyleId>{93296810-A885-4BE3-A3E7-6D5BEEA58F35}</a:tableStyleId>
              </a:tblPr>
              <a:tblGrid>
                <a:gridCol w="3285744">
                  <a:extLst>
                    <a:ext uri="{9D8B030D-6E8A-4147-A177-3AD203B41FA5}">
                      <a16:colId xmlns:a16="http://schemas.microsoft.com/office/drawing/2014/main" val="1198909146"/>
                    </a:ext>
                  </a:extLst>
                </a:gridCol>
                <a:gridCol w="7251192">
                  <a:extLst>
                    <a:ext uri="{9D8B030D-6E8A-4147-A177-3AD203B41FA5}">
                      <a16:colId xmlns:a16="http://schemas.microsoft.com/office/drawing/2014/main" val="3891373390"/>
                    </a:ext>
                  </a:extLst>
                </a:gridCol>
              </a:tblGrid>
              <a:tr h="370840">
                <a:tc>
                  <a:txBody>
                    <a:bodyPr/>
                    <a:lstStyle/>
                    <a:p>
                      <a:pPr algn="ctr"/>
                      <a:r>
                        <a:rPr lang="en-US"/>
                        <a:t>Data Element</a:t>
                      </a:r>
                    </a:p>
                  </a:txBody>
                  <a:tcPr/>
                </a:tc>
                <a:tc>
                  <a:txBody>
                    <a:bodyPr/>
                    <a:lstStyle/>
                    <a:p>
                      <a:pPr algn="ctr"/>
                      <a:r>
                        <a:rPr lang="en-US"/>
                        <a:t>Instructions</a:t>
                      </a:r>
                    </a:p>
                  </a:txBody>
                  <a:tcPr/>
                </a:tc>
                <a:extLst>
                  <a:ext uri="{0D108BD9-81ED-4DB2-BD59-A6C34878D82A}">
                    <a16:rowId xmlns:a16="http://schemas.microsoft.com/office/drawing/2014/main" val="54557544"/>
                  </a:ext>
                </a:extLst>
              </a:tr>
              <a:tr h="370840">
                <a:tc>
                  <a:txBody>
                    <a:bodyPr/>
                    <a:lstStyle/>
                    <a:p>
                      <a:r>
                        <a:rPr lang="en-US"/>
                        <a:t>Restraint Event Location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Report building where incident occurred. If the incident happened on grounds outside the building, report the location for the building where the student is enrolled.</a:t>
                      </a:r>
                    </a:p>
                  </a:txBody>
                  <a:tcPr/>
                </a:tc>
                <a:extLst>
                  <a:ext uri="{0D108BD9-81ED-4DB2-BD59-A6C34878D82A}">
                    <a16:rowId xmlns:a16="http://schemas.microsoft.com/office/drawing/2014/main" val="87351657"/>
                  </a:ext>
                </a:extLst>
              </a:tr>
              <a:tr h="370840">
                <a:tc>
                  <a:txBody>
                    <a:bodyPr/>
                    <a:lstStyle/>
                    <a:p>
                      <a:r>
                        <a:rPr lang="en-US"/>
                        <a:t>Restraint Event 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a unique ID for each event</a:t>
                      </a:r>
                    </a:p>
                  </a:txBody>
                  <a:tcPr/>
                </a:tc>
                <a:extLst>
                  <a:ext uri="{0D108BD9-81ED-4DB2-BD59-A6C34878D82A}">
                    <a16:rowId xmlns:a16="http://schemas.microsoft.com/office/drawing/2014/main" val="1778654787"/>
                  </a:ext>
                </a:extLst>
              </a:tr>
              <a:tr h="370840">
                <a:tc>
                  <a:txBody>
                    <a:bodyPr/>
                    <a:lstStyle/>
                    <a:p>
                      <a:r>
                        <a:rPr lang="en-US"/>
                        <a:t>Restraint Event Date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Date the event occurred</a:t>
                      </a:r>
                    </a:p>
                  </a:txBody>
                  <a:tcPr/>
                </a:tc>
                <a:extLst>
                  <a:ext uri="{0D108BD9-81ED-4DB2-BD59-A6C34878D82A}">
                    <a16:rowId xmlns:a16="http://schemas.microsoft.com/office/drawing/2014/main" val="3032777503"/>
                  </a:ext>
                </a:extLst>
              </a:tr>
              <a:tr h="370840">
                <a:tc>
                  <a:txBody>
                    <a:bodyPr/>
                    <a:lstStyle/>
                    <a:p>
                      <a:r>
                        <a:rPr lang="en-US"/>
                        <a:t>Restraint Type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Report restraint type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Codes: </a:t>
                      </a:r>
                      <a:r>
                        <a:rPr lang="en-US"/>
                        <a:t>Aversive, Corporal, Mechanical, Prone, Seclusion, Physical, Timeout BIP, Timeout No BIP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580207010"/>
                  </a:ext>
                </a:extLst>
              </a:tr>
              <a:tr h="370840">
                <a:tc>
                  <a:txBody>
                    <a:bodyPr/>
                    <a:lstStyle/>
                    <a:p>
                      <a:r>
                        <a:rPr lang="en-US"/>
                        <a:t>Restraint Event Timespan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Codes: </a:t>
                      </a:r>
                      <a:r>
                        <a:rPr lang="en-US"/>
                        <a:t>01, 02, 03, 04</a:t>
                      </a:r>
                    </a:p>
                  </a:txBody>
                  <a:tcPr/>
                </a:tc>
                <a:extLst>
                  <a:ext uri="{0D108BD9-81ED-4DB2-BD59-A6C34878D82A}">
                    <a16:rowId xmlns:a16="http://schemas.microsoft.com/office/drawing/2014/main" val="3497581276"/>
                  </a:ext>
                </a:extLst>
              </a:tr>
              <a:tr h="370840">
                <a:tc>
                  <a:txBody>
                    <a:bodyPr/>
                    <a:lstStyle/>
                    <a:p>
                      <a:r>
                        <a:rPr lang="en-US"/>
                        <a:t>Substantiated Event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Report only if Restraint Type is Aversive, Corporal, Mechanical, Prone, or Seclusion; otherwise, leave blank.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Codes: </a:t>
                      </a:r>
                      <a:r>
                        <a:rPr lang="en-US"/>
                        <a:t>“Y"=Yes, "N"=No</a:t>
                      </a:r>
                      <a:endParaRPr lang="en-US" b="1"/>
                    </a:p>
                  </a:txBody>
                  <a:tcPr/>
                </a:tc>
                <a:extLst>
                  <a:ext uri="{0D108BD9-81ED-4DB2-BD59-A6C34878D82A}">
                    <a16:rowId xmlns:a16="http://schemas.microsoft.com/office/drawing/2014/main" val="3866087736"/>
                  </a:ext>
                </a:extLst>
              </a:tr>
              <a:tr h="370840">
                <a:tc>
                  <a:txBody>
                    <a:bodyPr/>
                    <a:lstStyle/>
                    <a:p>
                      <a:r>
                        <a:rPr lang="en-US"/>
                        <a:t>Response Reason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Report code from the RESPONSE REASON table. Report only for authorized response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Codes: </a:t>
                      </a:r>
                      <a:r>
                        <a:rPr lang="en-US"/>
                        <a:t>Self, Students, Staff, Others, Non-authorized</a:t>
                      </a:r>
                    </a:p>
                  </a:txBody>
                  <a:tcPr/>
                </a:tc>
                <a:extLst>
                  <a:ext uri="{0D108BD9-81ED-4DB2-BD59-A6C34878D82A}">
                    <a16:rowId xmlns:a16="http://schemas.microsoft.com/office/drawing/2014/main" val="3189733794"/>
                  </a:ext>
                </a:extLst>
              </a:tr>
              <a:tr h="370840">
                <a:tc>
                  <a:txBody>
                    <a:bodyPr/>
                    <a:lstStyle/>
                    <a:p>
                      <a:r>
                        <a:rPr lang="en-US"/>
                        <a:t>Staff Training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Briefly describe the type of training the staff person involved in the event has had. Report only for authorized response types.</a:t>
                      </a:r>
                    </a:p>
                  </a:txBody>
                  <a:tcPr/>
                </a:tc>
                <a:extLst>
                  <a:ext uri="{0D108BD9-81ED-4DB2-BD59-A6C34878D82A}">
                    <a16:rowId xmlns:a16="http://schemas.microsoft.com/office/drawing/2014/main" val="2126036211"/>
                  </a:ext>
                </a:extLst>
              </a:tr>
              <a:tr h="370840">
                <a:tc>
                  <a:txBody>
                    <a:bodyPr/>
                    <a:lstStyle/>
                    <a:p>
                      <a:r>
                        <a:rPr lang="en-US"/>
                        <a:t>Incident Comment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Briefly describe the event. </a:t>
                      </a:r>
                    </a:p>
                  </a:txBody>
                  <a:tcPr/>
                </a:tc>
                <a:extLst>
                  <a:ext uri="{0D108BD9-81ED-4DB2-BD59-A6C34878D82A}">
                    <a16:rowId xmlns:a16="http://schemas.microsoft.com/office/drawing/2014/main" val="2905447139"/>
                  </a:ext>
                </a:extLst>
              </a:tr>
            </a:tbl>
          </a:graphicData>
        </a:graphic>
      </p:graphicFrame>
      <p:sp>
        <p:nvSpPr>
          <p:cNvPr id="4" name="Slide Number Placeholder 3">
            <a:extLst>
              <a:ext uri="{FF2B5EF4-FFF2-40B4-BE49-F238E27FC236}">
                <a16:creationId xmlns:a16="http://schemas.microsoft.com/office/drawing/2014/main" id="{939FBC30-AC19-5C15-B476-F6848346375E}"/>
              </a:ext>
            </a:extLst>
          </p:cNvPr>
          <p:cNvSpPr>
            <a:spLocks noGrp="1"/>
          </p:cNvSpPr>
          <p:nvPr>
            <p:ph type="sldNum" sz="quarter" idx="12"/>
          </p:nvPr>
        </p:nvSpPr>
        <p:spPr/>
        <p:txBody>
          <a:bodyPr/>
          <a:lstStyle/>
          <a:p>
            <a:fld id="{38BC901B-B5E4-4A47-8F67-5F155DBF4CDE}" type="slidenum">
              <a:rPr lang="en-US" smtClean="0"/>
              <a:pPr/>
              <a:t>19</a:t>
            </a:fld>
            <a:endParaRPr lang="en-US"/>
          </a:p>
        </p:txBody>
      </p:sp>
    </p:spTree>
    <p:extLst>
      <p:ext uri="{BB962C8B-B14F-4D97-AF65-F5344CB8AC3E}">
        <p14:creationId xmlns:p14="http://schemas.microsoft.com/office/powerpoint/2010/main" val="32381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15962"/>
          </a:xfrm>
        </p:spPr>
        <p:txBody>
          <a:bodyPr/>
          <a:lstStyle/>
          <a:p>
            <a:pPr algn="ctr"/>
            <a:r>
              <a:rPr lang="en-US"/>
              <a:t>Agenda</a:t>
            </a:r>
          </a:p>
        </p:txBody>
      </p:sp>
      <p:sp>
        <p:nvSpPr>
          <p:cNvPr id="3" name="Content Placeholder 2"/>
          <p:cNvSpPr>
            <a:spLocks noGrp="1"/>
          </p:cNvSpPr>
          <p:nvPr>
            <p:ph idx="1"/>
          </p:nvPr>
        </p:nvSpPr>
        <p:spPr>
          <a:xfrm>
            <a:off x="300318" y="927600"/>
            <a:ext cx="9300882" cy="5712000"/>
          </a:xfrm>
        </p:spPr>
        <p:txBody>
          <a:bodyPr vert="horz" lIns="91440" tIns="45720" rIns="91440" bIns="45720" numCol="1" rtlCol="0" anchor="t">
            <a:noAutofit/>
          </a:bodyPr>
          <a:lstStyle/>
          <a:p>
            <a:pPr marL="398145" lvl="2" indent="0">
              <a:spcBef>
                <a:spcPts val="0"/>
              </a:spcBef>
              <a:buNone/>
            </a:pPr>
            <a:r>
              <a:rPr lang="en-US" sz="1600" b="1"/>
              <a:t>MAARS Team Introductions</a:t>
            </a:r>
            <a:endParaRPr lang="en-US" sz="1600" b="1">
              <a:ea typeface="Calibri"/>
              <a:cs typeface="Calibri"/>
            </a:endParaRPr>
          </a:p>
          <a:p>
            <a:pPr marL="398145" lvl="2" indent="0">
              <a:spcBef>
                <a:spcPts val="0"/>
              </a:spcBef>
              <a:buNone/>
            </a:pPr>
            <a:r>
              <a:rPr lang="en-US" sz="1600" b="1"/>
              <a:t>State Reporting</a:t>
            </a:r>
            <a:endParaRPr lang="en-US" sz="1600" b="1">
              <a:ea typeface="Calibri"/>
              <a:cs typeface="Calibri"/>
            </a:endParaRPr>
          </a:p>
          <a:p>
            <a:pPr lvl="2">
              <a:spcBef>
                <a:spcPts val="0"/>
              </a:spcBef>
            </a:pPr>
            <a:r>
              <a:rPr lang="en-US" sz="1200">
                <a:ea typeface="+mn-lt"/>
                <a:cs typeface="+mn-lt"/>
              </a:rPr>
              <a:t>SIRS Staff Reporting</a:t>
            </a:r>
          </a:p>
          <a:p>
            <a:pPr lvl="2">
              <a:spcBef>
                <a:spcPts val="0"/>
              </a:spcBef>
            </a:pPr>
            <a:r>
              <a:rPr lang="en-US" sz="1200"/>
              <a:t>SIRS Student Reporting</a:t>
            </a:r>
            <a:endParaRPr lang="en-US" sz="1200">
              <a:cs typeface="Calibri"/>
            </a:endParaRPr>
          </a:p>
          <a:p>
            <a:pPr marL="411480" lvl="1" indent="0">
              <a:spcBef>
                <a:spcPts val="0"/>
              </a:spcBef>
              <a:buNone/>
            </a:pPr>
            <a:r>
              <a:rPr lang="en-US" sz="1600" b="1"/>
              <a:t>Level 0 Updates</a:t>
            </a:r>
            <a:endParaRPr lang="en-US" sz="1600" b="1">
              <a:ea typeface="Calibri"/>
              <a:cs typeface="Calibri"/>
            </a:endParaRPr>
          </a:p>
          <a:p>
            <a:pPr marL="411480" lvl="1" indent="0">
              <a:spcBef>
                <a:spcPts val="0"/>
              </a:spcBef>
              <a:buNone/>
            </a:pPr>
            <a:r>
              <a:rPr lang="en-US" sz="1600" b="1"/>
              <a:t>PD Reporting</a:t>
            </a:r>
            <a:endParaRPr lang="en-US" sz="1600" b="1">
              <a:ea typeface="Calibri"/>
              <a:cs typeface="Calibri"/>
            </a:endParaRPr>
          </a:p>
          <a:p>
            <a:pPr lvl="2">
              <a:spcBef>
                <a:spcPts val="0"/>
              </a:spcBef>
            </a:pPr>
            <a:r>
              <a:rPr lang="en-US" sz="1200"/>
              <a:t>BEDS Reporting</a:t>
            </a:r>
            <a:endParaRPr lang="en-US" sz="1200">
              <a:ea typeface="Calibri"/>
              <a:cs typeface="Calibri"/>
            </a:endParaRPr>
          </a:p>
          <a:p>
            <a:pPr lvl="2">
              <a:spcBef>
                <a:spcPts val="0"/>
              </a:spcBef>
              <a:buClr>
                <a:srgbClr val="AC956E"/>
              </a:buClr>
            </a:pPr>
            <a:r>
              <a:rPr lang="en-US" sz="1200">
                <a:cs typeface="Calibri"/>
              </a:rPr>
              <a:t>Enrollment start dates for Sp. Ed. Students</a:t>
            </a:r>
            <a:endParaRPr lang="en-US" sz="1200">
              <a:ea typeface="Calibri"/>
              <a:cs typeface="Calibri"/>
            </a:endParaRPr>
          </a:p>
          <a:p>
            <a:pPr marL="411480" lvl="1" indent="0">
              <a:spcBef>
                <a:spcPts val="0"/>
              </a:spcBef>
              <a:buNone/>
            </a:pPr>
            <a:r>
              <a:rPr lang="en-US" sz="1600" b="1"/>
              <a:t>Level 1 Updates</a:t>
            </a:r>
            <a:endParaRPr lang="en-US" sz="1600" b="1">
              <a:ea typeface="Calibri"/>
              <a:cs typeface="Calibri"/>
            </a:endParaRPr>
          </a:p>
          <a:p>
            <a:pPr lvl="2">
              <a:spcBef>
                <a:spcPts val="0"/>
              </a:spcBef>
            </a:pPr>
            <a:r>
              <a:rPr lang="en-US" sz="1200">
                <a:ea typeface="Calibri"/>
                <a:cs typeface="Calibri"/>
              </a:rPr>
              <a:t>Scavenger Hunt</a:t>
            </a:r>
          </a:p>
          <a:p>
            <a:pPr marL="411480" lvl="1" indent="0">
              <a:spcBef>
                <a:spcPts val="0"/>
              </a:spcBef>
              <a:buNone/>
            </a:pPr>
            <a:r>
              <a:rPr lang="en-US" sz="1600" b="1"/>
              <a:t>NYS Testing Updates</a:t>
            </a:r>
            <a:endParaRPr lang="en-US" sz="1600" b="1">
              <a:ea typeface="Calibri"/>
              <a:cs typeface="Calibri"/>
            </a:endParaRPr>
          </a:p>
          <a:p>
            <a:pPr lvl="2">
              <a:spcBef>
                <a:spcPts val="0"/>
              </a:spcBef>
            </a:pPr>
            <a:r>
              <a:rPr lang="en-US" sz="1200">
                <a:cs typeface="Calibri"/>
              </a:rPr>
              <a:t>SEDREF</a:t>
            </a:r>
            <a:endParaRPr lang="en-US" sz="1200">
              <a:ea typeface="Calibri"/>
              <a:cs typeface="Calibri"/>
            </a:endParaRPr>
          </a:p>
          <a:p>
            <a:pPr lvl="2">
              <a:spcBef>
                <a:spcPts val="0"/>
              </a:spcBef>
              <a:buClr>
                <a:srgbClr val="AC956E"/>
              </a:buClr>
            </a:pPr>
            <a:r>
              <a:rPr lang="en-US" sz="1200">
                <a:cs typeface="Calibri"/>
              </a:rPr>
              <a:t>CBT </a:t>
            </a:r>
            <a:endParaRPr lang="en-US" sz="1200">
              <a:ea typeface="Calibri"/>
              <a:cs typeface="Calibri"/>
            </a:endParaRPr>
          </a:p>
          <a:p>
            <a:pPr lvl="2">
              <a:spcBef>
                <a:spcPts val="0"/>
              </a:spcBef>
              <a:buClr>
                <a:srgbClr val="AC956E"/>
              </a:buClr>
            </a:pPr>
            <a:r>
              <a:rPr lang="en-US" sz="1200">
                <a:ea typeface="Calibri"/>
                <a:cs typeface="Calibri"/>
              </a:rPr>
              <a:t>New Grade 2 NYSESLAT</a:t>
            </a:r>
          </a:p>
          <a:p>
            <a:pPr marL="411480" lvl="1" indent="0">
              <a:spcBef>
                <a:spcPts val="0"/>
              </a:spcBef>
              <a:buClr>
                <a:srgbClr val="AC956E"/>
              </a:buClr>
              <a:buNone/>
            </a:pPr>
            <a:r>
              <a:rPr lang="en-US" sz="1600" b="1">
                <a:cs typeface="Calibri"/>
              </a:rPr>
              <a:t>Regents </a:t>
            </a:r>
            <a:endParaRPr lang="en-US" sz="1600" b="1">
              <a:ea typeface="Calibri"/>
              <a:cs typeface="Calibri"/>
            </a:endParaRPr>
          </a:p>
          <a:p>
            <a:pPr lvl="2">
              <a:spcBef>
                <a:spcPts val="0"/>
              </a:spcBef>
            </a:pPr>
            <a:r>
              <a:rPr lang="en-US" sz="1400">
                <a:ea typeface="Calibri"/>
                <a:cs typeface="Calibri"/>
              </a:rPr>
              <a:t>January reminders</a:t>
            </a:r>
          </a:p>
          <a:p>
            <a:pPr lvl="2">
              <a:spcBef>
                <a:spcPts val="0"/>
              </a:spcBef>
              <a:buClr>
                <a:srgbClr val="AC956E"/>
              </a:buClr>
            </a:pPr>
            <a:r>
              <a:rPr lang="en-US" sz="1400">
                <a:ea typeface="Calibri"/>
                <a:cs typeface="Calibri"/>
              </a:rPr>
              <a:t>August updates</a:t>
            </a:r>
          </a:p>
          <a:p>
            <a:pPr marL="411480" lvl="1" indent="0">
              <a:spcBef>
                <a:spcPts val="0"/>
              </a:spcBef>
              <a:buNone/>
            </a:pPr>
            <a:r>
              <a:rPr lang="en-US" sz="1600" b="1">
                <a:cs typeface="Calibri"/>
              </a:rPr>
              <a:t>NYSITELL</a:t>
            </a:r>
          </a:p>
          <a:p>
            <a:pPr marL="411480" lvl="1" indent="0">
              <a:spcBef>
                <a:spcPts val="0"/>
              </a:spcBef>
              <a:buNone/>
            </a:pPr>
            <a:r>
              <a:rPr lang="en-US" sz="1600" b="1">
                <a:cs typeface="Calibri"/>
              </a:rPr>
              <a:t>Student Digital Resources</a:t>
            </a:r>
            <a:endParaRPr lang="en-US" sz="1600" b="1">
              <a:ea typeface="Calibri"/>
              <a:cs typeface="Calibri"/>
            </a:endParaRPr>
          </a:p>
          <a:p>
            <a:pPr marL="411480" lvl="1" indent="0">
              <a:spcBef>
                <a:spcPts val="0"/>
              </a:spcBef>
              <a:buNone/>
            </a:pPr>
            <a:endParaRPr lang="en-US" sz="1600" b="1">
              <a:ea typeface="Calibri"/>
              <a:cs typeface="Calibri"/>
            </a:endParaRPr>
          </a:p>
          <a:p>
            <a:pPr marL="411480" lvl="1" indent="0">
              <a:spcBef>
                <a:spcPts val="0"/>
              </a:spcBef>
              <a:buNone/>
            </a:pPr>
            <a:r>
              <a:rPr lang="en-US" sz="1600" b="1"/>
              <a:t>Trainings</a:t>
            </a:r>
            <a:endParaRPr lang="en-US" sz="1600" b="1">
              <a:ea typeface="Calibri"/>
              <a:cs typeface="Calibri"/>
            </a:endParaRPr>
          </a:p>
          <a:p>
            <a:pPr lvl="2">
              <a:spcBef>
                <a:spcPts val="0"/>
              </a:spcBef>
            </a:pPr>
            <a:r>
              <a:rPr lang="en-US" sz="1400">
                <a:solidFill>
                  <a:srgbClr val="000000"/>
                </a:solidFill>
                <a:ea typeface="Calibri"/>
                <a:cs typeface="Calibri"/>
              </a:rPr>
              <a:t>New DDC</a:t>
            </a:r>
          </a:p>
          <a:p>
            <a:pPr lvl="2">
              <a:spcBef>
                <a:spcPts val="0"/>
              </a:spcBef>
            </a:pPr>
            <a:r>
              <a:rPr lang="en-US" sz="1400">
                <a:solidFill>
                  <a:srgbClr val="000000"/>
                </a:solidFill>
                <a:ea typeface="Calibri"/>
                <a:cs typeface="Calibri"/>
              </a:rPr>
              <a:t>Level 1</a:t>
            </a:r>
          </a:p>
          <a:p>
            <a:pPr lvl="2">
              <a:spcBef>
                <a:spcPts val="0"/>
              </a:spcBef>
            </a:pPr>
            <a:r>
              <a:rPr lang="en-US" sz="1400">
                <a:solidFill>
                  <a:srgbClr val="000000"/>
                </a:solidFill>
                <a:ea typeface="Calibri"/>
                <a:cs typeface="Calibri"/>
              </a:rPr>
              <a:t>CBT Roadshow</a:t>
            </a:r>
          </a:p>
          <a:p>
            <a:pPr marL="411480" lvl="1" indent="0">
              <a:spcBef>
                <a:spcPts val="0"/>
              </a:spcBef>
              <a:buClr>
                <a:srgbClr val="726056"/>
              </a:buClr>
              <a:buNone/>
            </a:pPr>
            <a:endParaRPr lang="en-US" sz="1100" b="1" i="1">
              <a:solidFill>
                <a:srgbClr val="FF0000"/>
              </a:solidFill>
              <a:ea typeface="Calibri"/>
              <a:cs typeface="Calibri"/>
            </a:endParaRPr>
          </a:p>
          <a:p>
            <a:pPr>
              <a:buClr>
                <a:srgbClr val="AD0101"/>
              </a:buClr>
            </a:pPr>
            <a:endParaRPr lang="en-US" sz="1800">
              <a:ea typeface="Calibri"/>
              <a:cs typeface="Calibri"/>
            </a:endParaRPr>
          </a:p>
          <a:p>
            <a:pPr marL="114300" indent="0">
              <a:buClr>
                <a:srgbClr val="AD0101"/>
              </a:buClr>
              <a:buNone/>
            </a:pPr>
            <a:endParaRPr lang="en-US" sz="2000">
              <a:ea typeface="Calibri"/>
              <a:cs typeface="Calibri"/>
            </a:endParaRPr>
          </a:p>
          <a:p>
            <a:pPr marL="411480" lvl="1" indent="0">
              <a:lnSpc>
                <a:spcPct val="150000"/>
              </a:lnSpc>
              <a:buNone/>
            </a:pPr>
            <a:endParaRPr lang="en-US" sz="1800">
              <a:ea typeface="Calibri"/>
              <a:cs typeface="Calibri"/>
            </a:endParaRPr>
          </a:p>
          <a:p>
            <a:pPr marL="411480" lvl="1" indent="0">
              <a:buNone/>
            </a:pPr>
            <a:endParaRPr lang="en-US" sz="1800">
              <a:ea typeface="Calibri"/>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2</a:t>
            </a:fld>
            <a:endParaRPr lang="en-US"/>
          </a:p>
        </p:txBody>
      </p:sp>
    </p:spTree>
    <p:extLst>
      <p:ext uri="{BB962C8B-B14F-4D97-AF65-F5344CB8AC3E}">
        <p14:creationId xmlns:p14="http://schemas.microsoft.com/office/powerpoint/2010/main" val="177156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F4D2FF-A802-AE7E-3815-335137D73435}"/>
              </a:ext>
            </a:extLst>
          </p:cNvPr>
          <p:cNvSpPr>
            <a:spLocks noGrp="1"/>
          </p:cNvSpPr>
          <p:nvPr>
            <p:ph type="sldNum" sz="quarter" idx="12"/>
          </p:nvPr>
        </p:nvSpPr>
        <p:spPr/>
        <p:txBody>
          <a:bodyPr/>
          <a:lstStyle/>
          <a:p>
            <a:fld id="{38BC901B-B5E4-4A47-8F67-5F155DBF4CDE}" type="slidenum">
              <a:rPr lang="en-US" smtClean="0"/>
              <a:pPr/>
              <a:t>20</a:t>
            </a:fld>
            <a:endParaRPr lang="en-US"/>
          </a:p>
        </p:txBody>
      </p:sp>
      <p:pic>
        <p:nvPicPr>
          <p:cNvPr id="16" name="Content Placeholder 15">
            <a:extLst>
              <a:ext uri="{FF2B5EF4-FFF2-40B4-BE49-F238E27FC236}">
                <a16:creationId xmlns:a16="http://schemas.microsoft.com/office/drawing/2014/main" id="{87FB286A-8CF3-56B8-27ED-9BE938A5C333}"/>
              </a:ext>
            </a:extLst>
          </p:cNvPr>
          <p:cNvPicPr>
            <a:picLocks noGrp="1" noChangeAspect="1"/>
          </p:cNvPicPr>
          <p:nvPr>
            <p:ph idx="1"/>
          </p:nvPr>
        </p:nvPicPr>
        <p:blipFill>
          <a:blip r:embed="rId3"/>
          <a:stretch>
            <a:fillRect/>
          </a:stretch>
        </p:blipFill>
        <p:spPr>
          <a:xfrm>
            <a:off x="214604" y="132641"/>
            <a:ext cx="10922392" cy="6501424"/>
          </a:xfrm>
        </p:spPr>
      </p:pic>
    </p:spTree>
    <p:extLst>
      <p:ext uri="{BB962C8B-B14F-4D97-AF65-F5344CB8AC3E}">
        <p14:creationId xmlns:p14="http://schemas.microsoft.com/office/powerpoint/2010/main" val="793881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F4D2FF-A802-AE7E-3815-335137D73435}"/>
              </a:ext>
            </a:extLst>
          </p:cNvPr>
          <p:cNvSpPr>
            <a:spLocks noGrp="1"/>
          </p:cNvSpPr>
          <p:nvPr>
            <p:ph type="sldNum" sz="quarter" idx="12"/>
          </p:nvPr>
        </p:nvSpPr>
        <p:spPr/>
        <p:txBody>
          <a:bodyPr/>
          <a:lstStyle/>
          <a:p>
            <a:fld id="{38BC901B-B5E4-4A47-8F67-5F155DBF4CDE}" type="slidenum">
              <a:rPr lang="en-US" smtClean="0"/>
              <a:pPr/>
              <a:t>21</a:t>
            </a:fld>
            <a:endParaRPr lang="en-US"/>
          </a:p>
        </p:txBody>
      </p:sp>
      <p:pic>
        <p:nvPicPr>
          <p:cNvPr id="5" name="Content Placeholder 4" descr="A screenshot of a computer&#10;&#10;Description automatically generated">
            <a:extLst>
              <a:ext uri="{FF2B5EF4-FFF2-40B4-BE49-F238E27FC236}">
                <a16:creationId xmlns:a16="http://schemas.microsoft.com/office/drawing/2014/main" id="{327E4A5C-AF60-FED7-4D9A-79B67D144104}"/>
              </a:ext>
            </a:extLst>
          </p:cNvPr>
          <p:cNvPicPr>
            <a:picLocks noGrp="1" noChangeAspect="1"/>
          </p:cNvPicPr>
          <p:nvPr>
            <p:ph idx="1"/>
          </p:nvPr>
        </p:nvPicPr>
        <p:blipFill>
          <a:blip r:embed="rId3"/>
          <a:stretch>
            <a:fillRect/>
          </a:stretch>
        </p:blipFill>
        <p:spPr>
          <a:xfrm>
            <a:off x="160922" y="72599"/>
            <a:ext cx="10936593" cy="6710680"/>
          </a:xfrm>
        </p:spPr>
      </p:pic>
    </p:spTree>
    <p:extLst>
      <p:ext uri="{BB962C8B-B14F-4D97-AF65-F5344CB8AC3E}">
        <p14:creationId xmlns:p14="http://schemas.microsoft.com/office/powerpoint/2010/main" val="3325713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F4D2FF-A802-AE7E-3815-335137D73435}"/>
              </a:ext>
            </a:extLst>
          </p:cNvPr>
          <p:cNvSpPr>
            <a:spLocks noGrp="1"/>
          </p:cNvSpPr>
          <p:nvPr>
            <p:ph type="sldNum" sz="quarter" idx="12"/>
          </p:nvPr>
        </p:nvSpPr>
        <p:spPr/>
        <p:txBody>
          <a:bodyPr/>
          <a:lstStyle/>
          <a:p>
            <a:fld id="{38BC901B-B5E4-4A47-8F67-5F155DBF4CDE}" type="slidenum">
              <a:rPr lang="en-US" smtClean="0"/>
              <a:pPr/>
              <a:t>22</a:t>
            </a:fld>
            <a:endParaRPr lang="en-US"/>
          </a:p>
        </p:txBody>
      </p:sp>
      <p:pic>
        <p:nvPicPr>
          <p:cNvPr id="5" name="Content Placeholder 4" descr="A blue and white rectangular box with black text&#10;&#10;Description automatically generated">
            <a:extLst>
              <a:ext uri="{FF2B5EF4-FFF2-40B4-BE49-F238E27FC236}">
                <a16:creationId xmlns:a16="http://schemas.microsoft.com/office/drawing/2014/main" id="{7A4AD2DD-202B-32AC-7A75-24F03B64F387}"/>
              </a:ext>
            </a:extLst>
          </p:cNvPr>
          <p:cNvPicPr>
            <a:picLocks noGrp="1" noChangeAspect="1"/>
          </p:cNvPicPr>
          <p:nvPr>
            <p:ph idx="1"/>
          </p:nvPr>
        </p:nvPicPr>
        <p:blipFill>
          <a:blip r:embed="rId3"/>
          <a:stretch>
            <a:fillRect/>
          </a:stretch>
        </p:blipFill>
        <p:spPr>
          <a:xfrm>
            <a:off x="197485" y="587375"/>
            <a:ext cx="10984230" cy="5261610"/>
          </a:xfrm>
        </p:spPr>
      </p:pic>
    </p:spTree>
    <p:extLst>
      <p:ext uri="{BB962C8B-B14F-4D97-AF65-F5344CB8AC3E}">
        <p14:creationId xmlns:p14="http://schemas.microsoft.com/office/powerpoint/2010/main" val="645730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 y="274638"/>
            <a:ext cx="11259272" cy="1133355"/>
          </a:xfrm>
        </p:spPr>
        <p:txBody>
          <a:bodyPr>
            <a:normAutofit/>
          </a:bodyPr>
          <a:lstStyle/>
          <a:p>
            <a:pPr algn="ctr"/>
            <a:r>
              <a:rPr lang="en-US" sz="4400"/>
              <a:t>Questions?</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23</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pic>
        <p:nvPicPr>
          <p:cNvPr id="5" name="Graphic 4" descr="Question Mark with solid fill">
            <a:extLst>
              <a:ext uri="{FF2B5EF4-FFF2-40B4-BE49-F238E27FC236}">
                <a16:creationId xmlns:a16="http://schemas.microsoft.com/office/drawing/2014/main" id="{E82CD2E0-961B-549A-DF62-2C7F6D8C2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3029" y="1949370"/>
            <a:ext cx="3345082" cy="3441538"/>
          </a:xfrm>
          <a:prstGeom prst="rect">
            <a:avLst/>
          </a:prstGeom>
        </p:spPr>
      </p:pic>
    </p:spTree>
    <p:extLst>
      <p:ext uri="{BB962C8B-B14F-4D97-AF65-F5344CB8AC3E}">
        <p14:creationId xmlns:p14="http://schemas.microsoft.com/office/powerpoint/2010/main" val="180686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52" y="274638"/>
            <a:ext cx="8613648" cy="1143000"/>
          </a:xfrm>
        </p:spPr>
        <p:txBody>
          <a:bodyPr>
            <a:normAutofit/>
          </a:bodyPr>
          <a:lstStyle/>
          <a:p>
            <a:r>
              <a:rPr lang="en-US" sz="4400"/>
              <a:t>August Graduates</a:t>
            </a:r>
            <a:br>
              <a:rPr lang="en-US" sz="4400"/>
            </a:br>
            <a:r>
              <a:rPr lang="en-US" sz="1800">
                <a:ea typeface="Cambria"/>
              </a:rPr>
              <a:t>(Districts, BOCES, Charters, and Non-Public Schools)</a:t>
            </a:r>
            <a:endParaRPr lang="en-US" sz="4400"/>
          </a:p>
        </p:txBody>
      </p:sp>
      <p:sp>
        <p:nvSpPr>
          <p:cNvPr id="4" name="Slide Number Placeholder 3"/>
          <p:cNvSpPr>
            <a:spLocks noGrp="1"/>
          </p:cNvSpPr>
          <p:nvPr>
            <p:ph type="sldNum" sz="quarter" idx="12"/>
          </p:nvPr>
        </p:nvSpPr>
        <p:spPr/>
        <p:txBody>
          <a:bodyPr/>
          <a:lstStyle/>
          <a:p>
            <a:fld id="{38BC901B-B5E4-4A47-8F67-5F155DBF4CDE}" type="slidenum">
              <a:rPr lang="en-US" smtClean="0"/>
              <a:pPr/>
              <a:t>24</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908888" y="1718220"/>
            <a:ext cx="8990413" cy="4881019"/>
          </a:xfrm>
        </p:spPr>
        <p:txBody>
          <a:bodyPr vert="horz" lIns="91440" tIns="45720" rIns="91440" bIns="45720" rtlCol="0" anchor="t">
            <a:normAutofit/>
          </a:bodyPr>
          <a:lstStyle/>
          <a:p>
            <a:r>
              <a:rPr lang="en-US" sz="2400" b="1"/>
              <a:t>SIRS Templates: </a:t>
            </a:r>
            <a:r>
              <a:rPr lang="en-US" sz="2400"/>
              <a:t>Student Lite, School Entry/Exit</a:t>
            </a:r>
            <a:endParaRPr lang="en-US" sz="2400">
              <a:cs typeface="Calibri"/>
            </a:endParaRPr>
          </a:p>
          <a:p>
            <a:r>
              <a:rPr lang="en-US" sz="2400" b="1"/>
              <a:t>Data: </a:t>
            </a:r>
            <a:endParaRPr lang="en-US" sz="2400" b="1">
              <a:cs typeface="Calibri"/>
            </a:endParaRPr>
          </a:p>
          <a:p>
            <a:pPr lvl="1"/>
            <a:r>
              <a:rPr lang="en-US" sz="2400"/>
              <a:t>Student Lite: Credential Type and Career Path </a:t>
            </a:r>
            <a:endParaRPr lang="en-US" sz="2400">
              <a:cs typeface="Calibri"/>
            </a:endParaRPr>
          </a:p>
          <a:p>
            <a:pPr lvl="1">
              <a:buClr>
                <a:srgbClr val="726056"/>
              </a:buClr>
            </a:pPr>
            <a:r>
              <a:rPr lang="en-US" sz="2400">
                <a:cs typeface="Calibri"/>
              </a:rPr>
              <a:t>School Entry/Exit: </a:t>
            </a:r>
            <a:r>
              <a:rPr lang="en-US" sz="2400">
                <a:ea typeface="+mn-lt"/>
                <a:cs typeface="+mn-lt"/>
              </a:rPr>
              <a:t>Enrollment Exit Date and Enrollment Exit Code</a:t>
            </a:r>
          </a:p>
          <a:p>
            <a:r>
              <a:rPr lang="en-US" sz="2400" b="1"/>
              <a:t>Verification L2RPT: </a:t>
            </a:r>
            <a:r>
              <a:rPr lang="en-US" sz="2400"/>
              <a:t>SIRS-308 Annual Graduation Report</a:t>
            </a:r>
            <a:endParaRPr lang="en-US" sz="2400">
              <a:cs typeface="Calibri"/>
            </a:endParaRPr>
          </a:p>
          <a:p>
            <a:r>
              <a:rPr lang="en-US" sz="2400" b="1"/>
              <a:t>Data due: </a:t>
            </a:r>
            <a:r>
              <a:rPr lang="en-US" sz="2400" b="1">
                <a:solidFill>
                  <a:srgbClr val="C00000"/>
                </a:solidFill>
              </a:rPr>
              <a:t>Thursday, October 17</a:t>
            </a:r>
            <a:endParaRPr lang="en-US" sz="2400" b="1">
              <a:solidFill>
                <a:srgbClr val="C00000"/>
              </a:solidFill>
              <a:cs typeface="Calibri"/>
            </a:endParaRPr>
          </a:p>
          <a:p>
            <a:endParaRPr lang="en-US" sz="2400"/>
          </a:p>
          <a:p>
            <a:pPr lvl="2"/>
            <a:endParaRPr lang="en-US" sz="2000"/>
          </a:p>
        </p:txBody>
      </p:sp>
    </p:spTree>
    <p:extLst>
      <p:ext uri="{BB962C8B-B14F-4D97-AF65-F5344CB8AC3E}">
        <p14:creationId xmlns:p14="http://schemas.microsoft.com/office/powerpoint/2010/main" val="4012756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8686800" cy="1143000"/>
          </a:xfrm>
        </p:spPr>
        <p:txBody>
          <a:bodyPr>
            <a:normAutofit/>
          </a:bodyPr>
          <a:lstStyle/>
          <a:p>
            <a:r>
              <a:rPr lang="en-US" sz="4400"/>
              <a:t>IMF BEDS Data</a:t>
            </a:r>
            <a:br>
              <a:rPr lang="en-US" sz="4400"/>
            </a:br>
            <a:r>
              <a:rPr lang="en-US" sz="1800">
                <a:ea typeface="Cambria"/>
              </a:rPr>
              <a:t>(Districts, BOCES, Charters, and Non-Public Schools)</a:t>
            </a:r>
            <a:endParaRPr lang="en-US" sz="1600">
              <a:ea typeface="Cambria"/>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25</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673564" y="1623298"/>
            <a:ext cx="9225737" cy="4975940"/>
          </a:xfrm>
        </p:spPr>
        <p:txBody>
          <a:bodyPr vert="horz" lIns="91440" tIns="45720" rIns="91440" bIns="45720" rtlCol="0" anchor="t">
            <a:normAutofit/>
          </a:bodyPr>
          <a:lstStyle/>
          <a:p>
            <a:r>
              <a:rPr lang="en-US" sz="2400"/>
              <a:t>This data is </a:t>
            </a:r>
            <a:r>
              <a:rPr lang="en-US" sz="2400" b="1"/>
              <a:t>not</a:t>
            </a:r>
            <a:r>
              <a:rPr lang="en-US" sz="2400"/>
              <a:t> collected through SIRS</a:t>
            </a:r>
            <a:endParaRPr lang="en-US" sz="2400">
              <a:cs typeface="Calibri"/>
            </a:endParaRPr>
          </a:p>
          <a:p>
            <a:r>
              <a:rPr lang="en-US" sz="2400" b="1"/>
              <a:t>IMF (Institutional Master File) </a:t>
            </a:r>
            <a:r>
              <a:rPr lang="en-US" sz="2400"/>
              <a:t>form is available on the Data Exchange (</a:t>
            </a:r>
            <a:r>
              <a:rPr lang="en-US" sz="2400" err="1"/>
              <a:t>IDEx</a:t>
            </a:r>
            <a:r>
              <a:rPr lang="en-US" sz="2400"/>
              <a:t>) via Application Business Portal</a:t>
            </a:r>
            <a:endParaRPr lang="en-US" sz="2400">
              <a:cs typeface="Calibri"/>
            </a:endParaRPr>
          </a:p>
          <a:p>
            <a:r>
              <a:rPr lang="en-US" sz="2400"/>
              <a:t>Religious and independent school immigrant student counts should be included on your BEDS District Summary form. This data is collected for Title III funding allocations.</a:t>
            </a:r>
            <a:endParaRPr lang="en-US" sz="2400">
              <a:cs typeface="Calibri"/>
            </a:endParaRPr>
          </a:p>
          <a:p>
            <a:r>
              <a:rPr lang="en-US" sz="2800"/>
              <a:t>Due </a:t>
            </a:r>
            <a:r>
              <a:rPr lang="en-US" sz="2800" b="1">
                <a:solidFill>
                  <a:srgbClr val="C00000"/>
                </a:solidFill>
              </a:rPr>
              <a:t>Friday, November 15</a:t>
            </a:r>
            <a:endParaRPr lang="en-US" sz="2800" b="1">
              <a:solidFill>
                <a:srgbClr val="C00000"/>
              </a:solidFill>
              <a:cs typeface="Calibri"/>
            </a:endParaRPr>
          </a:p>
          <a:p>
            <a:r>
              <a:rPr lang="en-US" sz="2800"/>
              <a:t>Resources: </a:t>
            </a:r>
            <a:r>
              <a:rPr lang="en-US" sz="2400">
                <a:ea typeface="+mn-lt"/>
                <a:cs typeface="+mn-lt"/>
                <a:hlinkClick r:id="rId3"/>
              </a:rPr>
              <a:t>https://www.p12.nysed.gov/irs/beds/IMF/home.html</a:t>
            </a:r>
            <a:endParaRPr lang="en-US" sz="2400">
              <a:cs typeface="Calibri"/>
            </a:endParaRPr>
          </a:p>
          <a:p>
            <a:pPr marL="114300" indent="0">
              <a:buNone/>
            </a:pPr>
            <a:endParaRPr lang="en-US" sz="2800">
              <a:cs typeface="Calibri"/>
            </a:endParaRPr>
          </a:p>
          <a:p>
            <a:pPr lvl="2"/>
            <a:endParaRPr lang="en-US" sz="2000"/>
          </a:p>
        </p:txBody>
      </p:sp>
    </p:spTree>
    <p:extLst>
      <p:ext uri="{BB962C8B-B14F-4D97-AF65-F5344CB8AC3E}">
        <p14:creationId xmlns:p14="http://schemas.microsoft.com/office/powerpoint/2010/main" val="509220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6" y="274638"/>
            <a:ext cx="8787384" cy="1143000"/>
          </a:xfrm>
        </p:spPr>
        <p:txBody>
          <a:bodyPr>
            <a:normAutofit/>
          </a:bodyPr>
          <a:lstStyle/>
          <a:p>
            <a:r>
              <a:rPr lang="en-US" sz="4400"/>
              <a:t>Student BEDS Data</a:t>
            </a:r>
            <a:br>
              <a:rPr lang="en-US" sz="4400"/>
            </a:br>
            <a:r>
              <a:rPr lang="en-US" sz="1800">
                <a:ea typeface="Cambria"/>
              </a:rPr>
              <a:t>(Districts, BOCES, &amp; Charter Schools)</a:t>
            </a:r>
          </a:p>
        </p:txBody>
      </p:sp>
      <p:sp>
        <p:nvSpPr>
          <p:cNvPr id="4" name="Slide Number Placeholder 3"/>
          <p:cNvSpPr>
            <a:spLocks noGrp="1"/>
          </p:cNvSpPr>
          <p:nvPr>
            <p:ph type="sldNum" sz="quarter" idx="12"/>
          </p:nvPr>
        </p:nvSpPr>
        <p:spPr/>
        <p:txBody>
          <a:bodyPr/>
          <a:lstStyle/>
          <a:p>
            <a:fld id="{38BC901B-B5E4-4A47-8F67-5F155DBF4CDE}" type="slidenum">
              <a:rPr lang="en-US" smtClean="0"/>
              <a:pPr/>
              <a:t>26</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561506" y="1607478"/>
            <a:ext cx="9337795" cy="4991760"/>
          </a:xfrm>
        </p:spPr>
        <p:txBody>
          <a:bodyPr vert="horz" lIns="91440" tIns="45720" rIns="91440" bIns="45720" rtlCol="0" anchor="t">
            <a:normAutofit/>
          </a:bodyPr>
          <a:lstStyle/>
          <a:p>
            <a:r>
              <a:rPr lang="en-US" sz="2400" b="1"/>
              <a:t>BEDS Day Enrollment Extract </a:t>
            </a:r>
            <a:r>
              <a:rPr lang="en-US" sz="2400"/>
              <a:t>(SIRS 312, 313, 314, 316, 319, 350) </a:t>
            </a:r>
            <a:endParaRPr lang="en-US" sz="2400">
              <a:cs typeface="Calibri"/>
            </a:endParaRPr>
          </a:p>
          <a:p>
            <a:pPr lvl="1"/>
            <a:r>
              <a:rPr lang="en-US" sz="2400"/>
              <a:t>Enrollment by grade, district of residence, district Pre-K, and supplemental enrollment counts are collected for calculating preliminary State Aid allocations </a:t>
            </a:r>
            <a:endParaRPr lang="en-US" sz="2400">
              <a:cs typeface="Calibri"/>
            </a:endParaRPr>
          </a:p>
          <a:p>
            <a:r>
              <a:rPr lang="en-US" sz="2400" b="1"/>
              <a:t>BEDS Day Free and Reduced Priced Lunch Extract </a:t>
            </a:r>
            <a:r>
              <a:rPr lang="en-US" sz="2400"/>
              <a:t>(SIRS-323 and SIRS-327)</a:t>
            </a:r>
            <a:endParaRPr lang="en-US" sz="2400">
              <a:cs typeface="Calibri"/>
            </a:endParaRPr>
          </a:p>
          <a:p>
            <a:r>
              <a:rPr lang="en-US" sz="2400"/>
              <a:t>Due </a:t>
            </a:r>
            <a:r>
              <a:rPr lang="en-US" sz="2400" b="1">
                <a:solidFill>
                  <a:srgbClr val="C00000"/>
                </a:solidFill>
              </a:rPr>
              <a:t>Thursday, January 2</a:t>
            </a:r>
            <a:endParaRPr lang="en-US" sz="2400" b="1">
              <a:solidFill>
                <a:srgbClr val="C00000"/>
              </a:solidFill>
              <a:cs typeface="Calibri"/>
            </a:endParaRPr>
          </a:p>
        </p:txBody>
      </p:sp>
    </p:spTree>
    <p:extLst>
      <p:ext uri="{BB962C8B-B14F-4D97-AF65-F5344CB8AC3E}">
        <p14:creationId xmlns:p14="http://schemas.microsoft.com/office/powerpoint/2010/main" val="4202114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3" y="128535"/>
            <a:ext cx="9160446" cy="1143000"/>
          </a:xfrm>
        </p:spPr>
        <p:txBody>
          <a:bodyPr>
            <a:noAutofit/>
          </a:bodyPr>
          <a:lstStyle/>
          <a:p>
            <a:r>
              <a:rPr lang="en-US" sz="4000"/>
              <a:t>Student Digital Resources Survey</a:t>
            </a:r>
            <a:br>
              <a:rPr lang="en-US" sz="4000"/>
            </a:br>
            <a:r>
              <a:rPr lang="en-US" sz="1800">
                <a:ea typeface="Cambria"/>
              </a:rPr>
              <a:t>(Districts, BOCES, &amp; Charter Schools)</a:t>
            </a:r>
            <a:endParaRPr lang="en-US" sz="4000"/>
          </a:p>
        </p:txBody>
      </p:sp>
      <p:sp>
        <p:nvSpPr>
          <p:cNvPr id="4" name="Slide Number Placeholder 3"/>
          <p:cNvSpPr>
            <a:spLocks noGrp="1"/>
          </p:cNvSpPr>
          <p:nvPr>
            <p:ph type="sldNum" sz="quarter" idx="12"/>
          </p:nvPr>
        </p:nvSpPr>
        <p:spPr/>
        <p:txBody>
          <a:bodyPr/>
          <a:lstStyle/>
          <a:p>
            <a:fld id="{38BC901B-B5E4-4A47-8F67-5F155DBF4CDE}" type="slidenum">
              <a:rPr lang="en-US" smtClean="0"/>
              <a:pPr/>
              <a:t>27</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564801" y="1454214"/>
            <a:ext cx="9356911" cy="5181600"/>
          </a:xfrm>
        </p:spPr>
        <p:txBody>
          <a:bodyPr vert="horz" lIns="91440" tIns="45720" rIns="91440" bIns="45720" rtlCol="0" anchor="t">
            <a:normAutofit/>
          </a:bodyPr>
          <a:lstStyle/>
          <a:p>
            <a:r>
              <a:rPr lang="en-US" sz="2400" b="1"/>
              <a:t>SIRS Template: </a:t>
            </a:r>
            <a:r>
              <a:rPr lang="en-US" sz="2400"/>
              <a:t>Student Digital Resources Survey</a:t>
            </a:r>
          </a:p>
          <a:p>
            <a:r>
              <a:rPr lang="en-US" sz="2400" b="1">
                <a:cs typeface="Calibri"/>
              </a:rPr>
              <a:t>Annual Collection </a:t>
            </a:r>
            <a:r>
              <a:rPr lang="en-US" sz="2400">
                <a:cs typeface="Calibri"/>
              </a:rPr>
              <a:t>– Districts, BOCES and Charter Schools are to survey parents/guardians each school year</a:t>
            </a:r>
          </a:p>
          <a:p>
            <a:r>
              <a:rPr lang="en-US" sz="2400" b="1"/>
              <a:t>Verification L2RPT: </a:t>
            </a:r>
            <a:r>
              <a:rPr lang="en-US" sz="2400"/>
              <a:t>SIRS-336 Annual Digital Resources Survey Report</a:t>
            </a:r>
            <a:endParaRPr lang="en-US" sz="2400">
              <a:cs typeface="Calibri"/>
            </a:endParaRPr>
          </a:p>
          <a:p>
            <a:r>
              <a:rPr lang="en-US" sz="2400" b="1"/>
              <a:t>Data Due: </a:t>
            </a:r>
            <a:r>
              <a:rPr lang="en-US" sz="2400" b="1">
                <a:solidFill>
                  <a:srgbClr val="C00000"/>
                </a:solidFill>
              </a:rPr>
              <a:t>Thursday, January 23</a:t>
            </a:r>
          </a:p>
          <a:p>
            <a:pPr marL="114300" indent="0">
              <a:buNone/>
            </a:pPr>
            <a:endParaRPr lang="en-US" sz="2400"/>
          </a:p>
          <a:p>
            <a:pPr lvl="2"/>
            <a:endParaRPr lang="en-US" sz="2000"/>
          </a:p>
        </p:txBody>
      </p:sp>
    </p:spTree>
    <p:extLst>
      <p:ext uri="{BB962C8B-B14F-4D97-AF65-F5344CB8AC3E}">
        <p14:creationId xmlns:p14="http://schemas.microsoft.com/office/powerpoint/2010/main" val="2576249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953" y="91959"/>
            <a:ext cx="9160446" cy="1143000"/>
          </a:xfrm>
        </p:spPr>
        <p:txBody>
          <a:bodyPr>
            <a:noAutofit/>
          </a:bodyPr>
          <a:lstStyle/>
          <a:p>
            <a:r>
              <a:rPr lang="en-US" sz="3600"/>
              <a:t>Preliminary CIA/SCEE</a:t>
            </a:r>
            <a:br>
              <a:rPr lang="en-US" sz="3600"/>
            </a:br>
            <a:r>
              <a:rPr lang="en-US" sz="1800">
                <a:ea typeface="Cambria"/>
              </a:rPr>
              <a:t>(Districts, BOCES, &amp; Charter Schools)</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28</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564801" y="1417638"/>
            <a:ext cx="9356911" cy="5181600"/>
          </a:xfrm>
        </p:spPr>
        <p:txBody>
          <a:bodyPr vert="horz" lIns="91440" tIns="45720" rIns="91440" bIns="45720" rtlCol="0" anchor="t">
            <a:normAutofit/>
          </a:bodyPr>
          <a:lstStyle/>
          <a:p>
            <a:r>
              <a:rPr lang="en-US" b="1"/>
              <a:t>SIRS Template: </a:t>
            </a:r>
          </a:p>
          <a:p>
            <a:pPr lvl="1"/>
            <a:r>
              <a:rPr lang="en-US"/>
              <a:t>Course Instructor Assignment</a:t>
            </a:r>
          </a:p>
          <a:p>
            <a:pPr lvl="1"/>
            <a:r>
              <a:rPr lang="en-US"/>
              <a:t>Student Class Entry/Exit</a:t>
            </a:r>
          </a:p>
          <a:p>
            <a:pPr lvl="1"/>
            <a:r>
              <a:rPr lang="en-US"/>
              <a:t>Course</a:t>
            </a:r>
          </a:p>
          <a:p>
            <a:pPr lvl="1"/>
            <a:r>
              <a:rPr lang="en-US"/>
              <a:t>Location Marking Period</a:t>
            </a:r>
          </a:p>
          <a:p>
            <a:pPr lvl="1"/>
            <a:r>
              <a:rPr lang="en-US"/>
              <a:t>Staff Snapshot</a:t>
            </a:r>
          </a:p>
          <a:p>
            <a:r>
              <a:rPr lang="en-US">
                <a:cs typeface="Calibri"/>
              </a:rPr>
              <a:t>Used by the Office of State Assessment for determining counts for students enrolled in courses leading to a State assessment</a:t>
            </a:r>
          </a:p>
          <a:p>
            <a:r>
              <a:rPr lang="en-US" b="1"/>
              <a:t>Verification L2RPT: </a:t>
            </a:r>
            <a:r>
              <a:rPr lang="en-US"/>
              <a:t>SIRS-330 Student Class/Course Instructor Summary Report</a:t>
            </a:r>
            <a:endParaRPr lang="en-US">
              <a:cs typeface="Calibri"/>
            </a:endParaRPr>
          </a:p>
          <a:p>
            <a:r>
              <a:rPr lang="en-US" b="1"/>
              <a:t>Data Due: </a:t>
            </a:r>
            <a:r>
              <a:rPr lang="en-US" b="1">
                <a:solidFill>
                  <a:srgbClr val="C00000"/>
                </a:solidFill>
              </a:rPr>
              <a:t>Thursday, January 23</a:t>
            </a:r>
            <a:endParaRPr lang="en-US" sz="2000" b="1">
              <a:solidFill>
                <a:srgbClr val="C00000"/>
              </a:solidFill>
            </a:endParaRPr>
          </a:p>
          <a:p>
            <a:pPr marL="114300" indent="0">
              <a:buNone/>
            </a:pPr>
            <a:endParaRPr lang="en-US" sz="2400"/>
          </a:p>
          <a:p>
            <a:pPr lvl="2"/>
            <a:endParaRPr lang="en-US" sz="2000"/>
          </a:p>
        </p:txBody>
      </p:sp>
    </p:spTree>
    <p:extLst>
      <p:ext uri="{BB962C8B-B14F-4D97-AF65-F5344CB8AC3E}">
        <p14:creationId xmlns:p14="http://schemas.microsoft.com/office/powerpoint/2010/main" val="754667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832" y="282548"/>
            <a:ext cx="8659368" cy="1143000"/>
          </a:xfrm>
        </p:spPr>
        <p:txBody>
          <a:bodyPr>
            <a:normAutofit/>
          </a:bodyPr>
          <a:lstStyle/>
          <a:p>
            <a:r>
              <a:rPr lang="en-US" sz="4400"/>
              <a:t>Program Service Data</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29</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755301" y="1522787"/>
            <a:ext cx="9144000" cy="5282083"/>
          </a:xfrm>
        </p:spPr>
        <p:txBody>
          <a:bodyPr vert="horz" lIns="91440" tIns="45720" rIns="91440" bIns="45720" rtlCol="0" anchor="t">
            <a:normAutofit lnSpcReduction="10000"/>
          </a:bodyPr>
          <a:lstStyle/>
          <a:p>
            <a:r>
              <a:rPr lang="en-US" sz="2400" b="1"/>
              <a:t>SIRS Templates: </a:t>
            </a:r>
            <a:r>
              <a:rPr lang="en-US" sz="2400"/>
              <a:t>Program Fact</a:t>
            </a:r>
            <a:endParaRPr lang="en-US" sz="2400">
              <a:cs typeface="Calibri"/>
            </a:endParaRPr>
          </a:p>
          <a:p>
            <a:r>
              <a:rPr lang="en-US" sz="2400" b="1"/>
              <a:t>Eligible for Alternate Assessment </a:t>
            </a:r>
            <a:r>
              <a:rPr lang="en-US" sz="2400"/>
              <a:t>(0220) </a:t>
            </a:r>
            <a:endParaRPr lang="en-US" sz="2400">
              <a:cs typeface="Calibri"/>
            </a:endParaRPr>
          </a:p>
          <a:p>
            <a:pPr lvl="1"/>
            <a:r>
              <a:rPr lang="en-US" sz="2400"/>
              <a:t>Verification L2RPT: SIRS-401 Reasonableness Report</a:t>
            </a:r>
            <a:endParaRPr lang="en-US" sz="2400">
              <a:cs typeface="Calibri"/>
            </a:endParaRPr>
          </a:p>
          <a:p>
            <a:pPr lvl="1"/>
            <a:r>
              <a:rPr lang="en-US" sz="2400">
                <a:ea typeface="Calibri"/>
                <a:cs typeface="Calibri"/>
              </a:rPr>
              <a:t>For enrollment load to KITE Educator Portal for NYSAA</a:t>
            </a:r>
            <a:endParaRPr lang="en-US" sz="2400"/>
          </a:p>
          <a:p>
            <a:pPr lvl="1"/>
            <a:r>
              <a:rPr lang="en-US" sz="2400"/>
              <a:t>Data due </a:t>
            </a:r>
            <a:r>
              <a:rPr lang="en-US" sz="2400" b="1">
                <a:solidFill>
                  <a:srgbClr val="C00000"/>
                </a:solidFill>
              </a:rPr>
              <a:t>Thursday, November 5</a:t>
            </a:r>
            <a:endParaRPr lang="en-US" sz="2400" b="1">
              <a:solidFill>
                <a:srgbClr val="C00000"/>
              </a:solidFill>
              <a:cs typeface="Calibri"/>
            </a:endParaRPr>
          </a:p>
          <a:p>
            <a:r>
              <a:rPr lang="en-US" sz="2400" b="1"/>
              <a:t>SIRS BEDS Day Extracts</a:t>
            </a:r>
            <a:endParaRPr lang="en-US" sz="2400" b="1">
              <a:cs typeface="Calibri"/>
            </a:endParaRPr>
          </a:p>
          <a:p>
            <a:pPr lvl="1"/>
            <a:r>
              <a:rPr lang="en-US" sz="2400" b="1"/>
              <a:t>Free &amp; Reduced Lunch and Poverty </a:t>
            </a:r>
            <a:r>
              <a:rPr lang="en-US" sz="2400"/>
              <a:t>(5817, 5806, 0198)</a:t>
            </a:r>
            <a:endParaRPr lang="en-US" sz="2400">
              <a:cs typeface="Calibri"/>
            </a:endParaRPr>
          </a:p>
          <a:p>
            <a:pPr lvl="2"/>
            <a:r>
              <a:rPr lang="en-US" sz="2000"/>
              <a:t>Only students who meet the eligibility requirements</a:t>
            </a:r>
            <a:endParaRPr lang="en-US" sz="2000">
              <a:cs typeface="Calibri"/>
            </a:endParaRPr>
          </a:p>
          <a:p>
            <a:pPr lvl="2"/>
            <a:r>
              <a:rPr lang="en-US" sz="2000"/>
              <a:t>Verification L2RPT: SIRS-323 and SIRS-327</a:t>
            </a:r>
            <a:endParaRPr lang="en-US" sz="2000">
              <a:cs typeface="Calibri"/>
            </a:endParaRPr>
          </a:p>
          <a:p>
            <a:pPr lvl="1"/>
            <a:r>
              <a:rPr lang="en-US" sz="2400"/>
              <a:t>Data due </a:t>
            </a:r>
            <a:r>
              <a:rPr lang="en-US" sz="2400" b="1">
                <a:solidFill>
                  <a:srgbClr val="C00000"/>
                </a:solidFill>
              </a:rPr>
              <a:t>Thursday, January 2</a:t>
            </a:r>
            <a:endParaRPr lang="en-US" sz="2400" b="1">
              <a:solidFill>
                <a:srgbClr val="C00000"/>
              </a:solidFill>
              <a:cs typeface="Calibri"/>
            </a:endParaRPr>
          </a:p>
          <a:p>
            <a:pPr>
              <a:buClr>
                <a:srgbClr val="AD0101"/>
              </a:buClr>
            </a:pPr>
            <a:r>
              <a:rPr lang="en-US" sz="2400" b="1">
                <a:cs typeface="Calibri"/>
              </a:rPr>
              <a:t>Summer School Program Services </a:t>
            </a:r>
            <a:endParaRPr lang="en-US" sz="2400">
              <a:ea typeface="+mn-lt"/>
              <a:cs typeface="+mn-lt"/>
            </a:endParaRPr>
          </a:p>
          <a:p>
            <a:pPr lvl="1">
              <a:buClr>
                <a:srgbClr val="726056"/>
              </a:buClr>
            </a:pPr>
            <a:r>
              <a:rPr lang="en-US" sz="2400">
                <a:cs typeface="Calibri"/>
              </a:rPr>
              <a:t>Verification L2RPT: SIRS-401 Reasonableness Report</a:t>
            </a:r>
            <a:endParaRPr lang="en-US" sz="2400">
              <a:ea typeface="+mn-lt"/>
              <a:cs typeface="+mn-lt"/>
            </a:endParaRPr>
          </a:p>
          <a:p>
            <a:pPr lvl="1">
              <a:buClr>
                <a:srgbClr val="726056"/>
              </a:buClr>
            </a:pPr>
            <a:r>
              <a:rPr lang="en-US" sz="2400">
                <a:cs typeface="Calibri"/>
              </a:rPr>
              <a:t>Data due </a:t>
            </a:r>
            <a:r>
              <a:rPr lang="en-US" sz="2400" b="1">
                <a:solidFill>
                  <a:srgbClr val="C00000"/>
                </a:solidFill>
                <a:cs typeface="Calibri"/>
              </a:rPr>
              <a:t>Thursday, August 15</a:t>
            </a:r>
            <a:endParaRPr lang="en-US" b="1">
              <a:solidFill>
                <a:srgbClr val="C00000"/>
              </a:solidFill>
            </a:endParaRPr>
          </a:p>
          <a:p>
            <a:endParaRPr lang="en-US" b="1">
              <a:cs typeface="Calibri"/>
            </a:endParaRPr>
          </a:p>
          <a:p>
            <a:pPr marL="114300" indent="0">
              <a:buClr>
                <a:srgbClr val="AD0101"/>
              </a:buClr>
              <a:buNone/>
            </a:pPr>
            <a:endParaRPr lang="en-US" sz="2400">
              <a:cs typeface="Calibri"/>
            </a:endParaRPr>
          </a:p>
          <a:p>
            <a:pPr lvl="2"/>
            <a:endParaRPr lang="en-US" sz="2000">
              <a:cs typeface="Calibri"/>
            </a:endParaRPr>
          </a:p>
        </p:txBody>
      </p:sp>
    </p:spTree>
    <p:extLst>
      <p:ext uri="{BB962C8B-B14F-4D97-AF65-F5344CB8AC3E}">
        <p14:creationId xmlns:p14="http://schemas.microsoft.com/office/powerpoint/2010/main" val="86357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0B4C-A9C0-4741-BCDC-ED4390B3BB94}"/>
              </a:ext>
            </a:extLst>
          </p:cNvPr>
          <p:cNvSpPr>
            <a:spLocks noGrp="1"/>
          </p:cNvSpPr>
          <p:nvPr>
            <p:ph type="title"/>
          </p:nvPr>
        </p:nvSpPr>
        <p:spPr/>
        <p:txBody>
          <a:bodyPr/>
          <a:lstStyle/>
          <a:p>
            <a:r>
              <a:rPr lang="en-US" b="1">
                <a:ea typeface="+mj-lt"/>
                <a:cs typeface="+mj-lt"/>
              </a:rPr>
              <a:t>MAARS Team Introductions</a:t>
            </a:r>
            <a:endParaRPr lang="en-US"/>
          </a:p>
        </p:txBody>
      </p:sp>
      <p:sp>
        <p:nvSpPr>
          <p:cNvPr id="3" name="Content Placeholder 2">
            <a:extLst>
              <a:ext uri="{FF2B5EF4-FFF2-40B4-BE49-F238E27FC236}">
                <a16:creationId xmlns:a16="http://schemas.microsoft.com/office/drawing/2014/main" id="{FE285491-E2ED-4D4E-9D0B-9C3A0BF041A6}"/>
              </a:ext>
            </a:extLst>
          </p:cNvPr>
          <p:cNvSpPr>
            <a:spLocks noGrp="1"/>
          </p:cNvSpPr>
          <p:nvPr>
            <p:ph idx="1"/>
          </p:nvPr>
        </p:nvSpPr>
        <p:spPr/>
        <p:txBody>
          <a:bodyPr vert="horz" lIns="91440" tIns="45720" rIns="91440" bIns="45720" rtlCol="0" anchor="t">
            <a:normAutofit/>
          </a:bodyPr>
          <a:lstStyle/>
          <a:p>
            <a:r>
              <a:rPr lang="en-US">
                <a:ea typeface="+mn-lt"/>
                <a:cs typeface="+mn-lt"/>
                <a:hlinkClick r:id="rId3"/>
              </a:rPr>
              <a:t>Contact MAARS (monroe2boces.org)</a:t>
            </a:r>
            <a:endParaRPr lang="en-US"/>
          </a:p>
          <a:p>
            <a:endParaRPr lang="en-US">
              <a:cs typeface="Calibri"/>
            </a:endParaRPr>
          </a:p>
          <a:p>
            <a:pPr marL="114300" indent="0">
              <a:buNone/>
            </a:pPr>
            <a:endParaRPr lang="en-US">
              <a:ea typeface="Calibri"/>
              <a:cs typeface="Calibri"/>
            </a:endParaRPr>
          </a:p>
          <a:p>
            <a:pPr marL="114300" indent="0">
              <a:buNone/>
            </a:pPr>
            <a:endParaRPr lang="en-US">
              <a:cs typeface="Calibri"/>
            </a:endParaRPr>
          </a:p>
          <a:p>
            <a:pPr marL="114300" indent="0">
              <a:buNone/>
            </a:pPr>
            <a:endParaRPr lang="en-US">
              <a:ea typeface="Calibri"/>
              <a:cs typeface="Calibri"/>
            </a:endParaRPr>
          </a:p>
          <a:p>
            <a:pPr marL="114300" indent="0">
              <a:buNone/>
            </a:pPr>
            <a:endParaRPr lang="en-US">
              <a:ea typeface="Calibri"/>
              <a:cs typeface="Calibri"/>
            </a:endParaRPr>
          </a:p>
          <a:p>
            <a:pPr marL="114300" indent="0">
              <a:buNone/>
            </a:pPr>
            <a:endParaRPr lang="en-US">
              <a:ea typeface="Calibri"/>
              <a:cs typeface="Calibri"/>
            </a:endParaRPr>
          </a:p>
          <a:p>
            <a:pPr marL="114300" indent="0">
              <a:buNone/>
            </a:pPr>
            <a:endParaRPr lang="en-US">
              <a:ea typeface="Calibri"/>
              <a:cs typeface="Calibri"/>
            </a:endParaRPr>
          </a:p>
          <a:p>
            <a:endParaRPr lang="en-US">
              <a:cs typeface="Calibri"/>
            </a:endParaRPr>
          </a:p>
          <a:p>
            <a:pPr marL="114300" indent="0">
              <a:buNone/>
            </a:pP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FEEFE54-40C7-4D0E-99C4-380B710BD3F0}"/>
              </a:ext>
            </a:extLst>
          </p:cNvPr>
          <p:cNvSpPr>
            <a:spLocks noGrp="1"/>
          </p:cNvSpPr>
          <p:nvPr>
            <p:ph type="sldNum" sz="quarter" idx="12"/>
          </p:nvPr>
        </p:nvSpPr>
        <p:spPr/>
        <p:txBody>
          <a:bodyPr/>
          <a:lstStyle/>
          <a:p>
            <a:fld id="{38BC901B-B5E4-4A47-8F67-5F155DBF4CDE}" type="slidenum">
              <a:rPr lang="en-US" smtClean="0"/>
              <a:pPr/>
              <a:t>3</a:t>
            </a:fld>
            <a:endParaRPr lang="en-US"/>
          </a:p>
        </p:txBody>
      </p:sp>
      <p:pic>
        <p:nvPicPr>
          <p:cNvPr id="5" name="Picture 4" descr="A screenshot of a website&#10;&#10;Description automatically generated">
            <a:extLst>
              <a:ext uri="{FF2B5EF4-FFF2-40B4-BE49-F238E27FC236}">
                <a16:creationId xmlns:a16="http://schemas.microsoft.com/office/drawing/2014/main" id="{66A1CEBC-9745-77BE-3057-6785DBF0A1AB}"/>
              </a:ext>
            </a:extLst>
          </p:cNvPr>
          <p:cNvPicPr>
            <a:picLocks noChangeAspect="1"/>
          </p:cNvPicPr>
          <p:nvPr/>
        </p:nvPicPr>
        <p:blipFill>
          <a:blip r:embed="rId4"/>
          <a:stretch>
            <a:fillRect/>
          </a:stretch>
        </p:blipFill>
        <p:spPr>
          <a:xfrm>
            <a:off x="937895" y="2064068"/>
            <a:ext cx="6845403" cy="2445406"/>
          </a:xfrm>
          <a:prstGeom prst="rect">
            <a:avLst/>
          </a:prstGeom>
        </p:spPr>
      </p:pic>
      <p:pic>
        <p:nvPicPr>
          <p:cNvPr id="6" name="Picture 5" descr="A group of people standing together&#10;&#10;Description automatically generated">
            <a:extLst>
              <a:ext uri="{FF2B5EF4-FFF2-40B4-BE49-F238E27FC236}">
                <a16:creationId xmlns:a16="http://schemas.microsoft.com/office/drawing/2014/main" id="{657E4F0D-AF98-1CAE-A952-D6FDDB158EF9}"/>
              </a:ext>
            </a:extLst>
          </p:cNvPr>
          <p:cNvPicPr>
            <a:picLocks noChangeAspect="1"/>
          </p:cNvPicPr>
          <p:nvPr/>
        </p:nvPicPr>
        <p:blipFill>
          <a:blip r:embed="rId5"/>
          <a:stretch>
            <a:fillRect/>
          </a:stretch>
        </p:blipFill>
        <p:spPr>
          <a:xfrm>
            <a:off x="5689945" y="3776868"/>
            <a:ext cx="5112441" cy="2690193"/>
          </a:xfrm>
          <a:prstGeom prst="rect">
            <a:avLst/>
          </a:prstGeom>
        </p:spPr>
      </p:pic>
    </p:spTree>
    <p:extLst>
      <p:ext uri="{BB962C8B-B14F-4D97-AF65-F5344CB8AC3E}">
        <p14:creationId xmlns:p14="http://schemas.microsoft.com/office/powerpoint/2010/main" val="3099733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832" y="282548"/>
            <a:ext cx="8659368" cy="1143000"/>
          </a:xfrm>
        </p:spPr>
        <p:txBody>
          <a:bodyPr>
            <a:normAutofit/>
          </a:bodyPr>
          <a:lstStyle/>
          <a:p>
            <a:r>
              <a:rPr lang="en-US" sz="4400"/>
              <a:t>Program Service Data</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30</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
        <p:nvSpPr>
          <p:cNvPr id="7" name="Content Placeholder 2"/>
          <p:cNvSpPr>
            <a:spLocks noGrp="1"/>
          </p:cNvSpPr>
          <p:nvPr>
            <p:ph idx="1"/>
          </p:nvPr>
        </p:nvSpPr>
        <p:spPr>
          <a:xfrm>
            <a:off x="755301" y="1522787"/>
            <a:ext cx="9144000" cy="5282083"/>
          </a:xfrm>
        </p:spPr>
        <p:txBody>
          <a:bodyPr vert="horz" lIns="91440" tIns="45720" rIns="91440" bIns="45720" rtlCol="0" anchor="t">
            <a:normAutofit/>
          </a:bodyPr>
          <a:lstStyle/>
          <a:p>
            <a:r>
              <a:rPr lang="en-US" sz="2400" b="1"/>
              <a:t>SIRS Templates: </a:t>
            </a:r>
            <a:r>
              <a:rPr lang="en-US" sz="2400"/>
              <a:t>Program Fact</a:t>
            </a:r>
            <a:endParaRPr lang="en-US" sz="2400">
              <a:cs typeface="Calibri"/>
            </a:endParaRPr>
          </a:p>
          <a:p>
            <a:r>
              <a:rPr lang="en-US" sz="2400" b="1" err="1"/>
              <a:t>PreKindergarten</a:t>
            </a:r>
            <a:r>
              <a:rPr lang="en-US" sz="2400" b="1"/>
              <a:t> </a:t>
            </a:r>
          </a:p>
          <a:p>
            <a:pPr lvl="1"/>
            <a:r>
              <a:rPr lang="en-US" sz="2200"/>
              <a:t>UPK – 902 and UPK Setting Code</a:t>
            </a:r>
          </a:p>
          <a:p>
            <a:pPr lvl="1"/>
            <a:r>
              <a:rPr lang="en-US" sz="2200"/>
              <a:t>Other Pre-Kindergarten – 990</a:t>
            </a:r>
          </a:p>
          <a:p>
            <a:pPr lvl="1"/>
            <a:r>
              <a:rPr lang="en-US" sz="2200"/>
              <a:t>Office of Early Learning will use the higher of two data points to determine counts for UPK funding</a:t>
            </a:r>
          </a:p>
          <a:p>
            <a:pPr lvl="2"/>
            <a:r>
              <a:rPr lang="en-US" sz="2000"/>
              <a:t>BEDS Day (Oct. 2, 24)</a:t>
            </a:r>
          </a:p>
          <a:p>
            <a:pPr lvl="2"/>
            <a:r>
              <a:rPr lang="en-US" sz="2000"/>
              <a:t>March 12, 2025</a:t>
            </a:r>
          </a:p>
          <a:p>
            <a:pPr lvl="1"/>
            <a:r>
              <a:rPr lang="en-US" sz="2200"/>
              <a:t>Verification L2RPT: SIRS-316 for BEDS Day and SIRS-333 for March 12</a:t>
            </a:r>
          </a:p>
          <a:p>
            <a:pPr lvl="1">
              <a:buClr>
                <a:srgbClr val="726056"/>
              </a:buClr>
            </a:pPr>
            <a:r>
              <a:rPr lang="en-US" sz="2400">
                <a:cs typeface="Calibri"/>
              </a:rPr>
              <a:t>Data due </a:t>
            </a:r>
            <a:r>
              <a:rPr lang="en-US" sz="2400" b="1">
                <a:solidFill>
                  <a:srgbClr val="C00000"/>
                </a:solidFill>
                <a:cs typeface="Calibri"/>
              </a:rPr>
              <a:t>Thursday, June 5</a:t>
            </a:r>
            <a:endParaRPr lang="en-US" b="1">
              <a:solidFill>
                <a:srgbClr val="C00000"/>
              </a:solidFill>
            </a:endParaRPr>
          </a:p>
          <a:p>
            <a:endParaRPr lang="en-US" b="1">
              <a:cs typeface="Calibri"/>
            </a:endParaRPr>
          </a:p>
          <a:p>
            <a:pPr marL="114300" indent="0">
              <a:buClr>
                <a:srgbClr val="AD0101"/>
              </a:buClr>
              <a:buNone/>
            </a:pPr>
            <a:endParaRPr lang="en-US" sz="2400">
              <a:cs typeface="Calibri"/>
            </a:endParaRPr>
          </a:p>
          <a:p>
            <a:pPr lvl="2"/>
            <a:endParaRPr lang="en-US" sz="2000">
              <a:cs typeface="Calibri"/>
            </a:endParaRPr>
          </a:p>
        </p:txBody>
      </p:sp>
    </p:spTree>
    <p:extLst>
      <p:ext uri="{BB962C8B-B14F-4D97-AF65-F5344CB8AC3E}">
        <p14:creationId xmlns:p14="http://schemas.microsoft.com/office/powerpoint/2010/main" val="2410832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4740-D95A-86E4-B8F1-DD1AF362C0FB}"/>
              </a:ext>
            </a:extLst>
          </p:cNvPr>
          <p:cNvSpPr>
            <a:spLocks noGrp="1"/>
          </p:cNvSpPr>
          <p:nvPr>
            <p:ph type="title"/>
          </p:nvPr>
        </p:nvSpPr>
        <p:spPr/>
        <p:txBody>
          <a:bodyPr/>
          <a:lstStyle/>
          <a:p>
            <a:r>
              <a:rPr lang="en-US"/>
              <a:t>Local Student ID</a:t>
            </a:r>
          </a:p>
        </p:txBody>
      </p:sp>
      <p:sp>
        <p:nvSpPr>
          <p:cNvPr id="3" name="Content Placeholder 2">
            <a:extLst>
              <a:ext uri="{FF2B5EF4-FFF2-40B4-BE49-F238E27FC236}">
                <a16:creationId xmlns:a16="http://schemas.microsoft.com/office/drawing/2014/main" id="{DDB2E8F3-7CF6-B8D9-EC9E-E7FBC0644320}"/>
              </a:ext>
            </a:extLst>
          </p:cNvPr>
          <p:cNvSpPr>
            <a:spLocks noGrp="1"/>
          </p:cNvSpPr>
          <p:nvPr>
            <p:ph idx="1"/>
          </p:nvPr>
        </p:nvSpPr>
        <p:spPr>
          <a:xfrm>
            <a:off x="609600" y="1600200"/>
            <a:ext cx="10160000" cy="2944368"/>
          </a:xfrm>
        </p:spPr>
        <p:txBody>
          <a:bodyPr>
            <a:normAutofit fontScale="92500" lnSpcReduction="20000"/>
          </a:bodyPr>
          <a:lstStyle/>
          <a:p>
            <a:r>
              <a:rPr lang="en-US"/>
              <a:t>The Local Student ID is like a Social Security Number</a:t>
            </a:r>
          </a:p>
          <a:p>
            <a:pPr lvl="1"/>
            <a:r>
              <a:rPr lang="en-US"/>
              <a:t>Unique to each student</a:t>
            </a:r>
          </a:p>
          <a:p>
            <a:pPr lvl="1"/>
            <a:r>
              <a:rPr lang="en-US"/>
              <a:t>Identifies who that student is</a:t>
            </a:r>
          </a:p>
          <a:p>
            <a:r>
              <a:rPr lang="en-US"/>
              <a:t>A student’s local student ID is linked with their NYSSIS ID in the NYSSIS System</a:t>
            </a:r>
          </a:p>
          <a:p>
            <a:r>
              <a:rPr lang="en-US"/>
              <a:t>Once a local student ID is assigned to a student, </a:t>
            </a:r>
            <a:r>
              <a:rPr lang="en-US" b="1"/>
              <a:t>it should NOT be changed</a:t>
            </a:r>
          </a:p>
          <a:p>
            <a:r>
              <a:rPr lang="en-US"/>
              <a:t>Problems from changing local student IDs</a:t>
            </a:r>
          </a:p>
          <a:p>
            <a:pPr lvl="1"/>
            <a:r>
              <a:rPr lang="en-US"/>
              <a:t>The student may be duplicated in the NYSSIS System</a:t>
            </a:r>
          </a:p>
          <a:p>
            <a:pPr lvl="1"/>
            <a:r>
              <a:rPr lang="en-US"/>
              <a:t>Testing data may not link with student properly</a:t>
            </a:r>
          </a:p>
          <a:p>
            <a:pPr lvl="1"/>
            <a:r>
              <a:rPr lang="en-US"/>
              <a:t>Student may be represented twice on Accountability Reports</a:t>
            </a:r>
          </a:p>
          <a:p>
            <a:endParaRPr lang="en-US"/>
          </a:p>
          <a:p>
            <a:pPr lvl="1"/>
            <a:endParaRPr lang="en-US"/>
          </a:p>
          <a:p>
            <a:endParaRPr lang="en-US"/>
          </a:p>
          <a:p>
            <a:endParaRPr lang="en-US"/>
          </a:p>
        </p:txBody>
      </p:sp>
      <p:sp>
        <p:nvSpPr>
          <p:cNvPr id="4" name="Slide Number Placeholder 3">
            <a:extLst>
              <a:ext uri="{FF2B5EF4-FFF2-40B4-BE49-F238E27FC236}">
                <a16:creationId xmlns:a16="http://schemas.microsoft.com/office/drawing/2014/main" id="{5AF4D2FF-A802-AE7E-3815-335137D73435}"/>
              </a:ext>
            </a:extLst>
          </p:cNvPr>
          <p:cNvSpPr>
            <a:spLocks noGrp="1"/>
          </p:cNvSpPr>
          <p:nvPr>
            <p:ph type="sldNum" sz="quarter" idx="12"/>
          </p:nvPr>
        </p:nvSpPr>
        <p:spPr/>
        <p:txBody>
          <a:bodyPr/>
          <a:lstStyle/>
          <a:p>
            <a:fld id="{38BC901B-B5E4-4A47-8F67-5F155DBF4CDE}" type="slidenum">
              <a:rPr lang="en-US" smtClean="0"/>
              <a:pPr/>
              <a:t>31</a:t>
            </a:fld>
            <a:endParaRPr lang="en-US"/>
          </a:p>
        </p:txBody>
      </p:sp>
      <p:graphicFrame>
        <p:nvGraphicFramePr>
          <p:cNvPr id="5" name="Table 4">
            <a:extLst>
              <a:ext uri="{FF2B5EF4-FFF2-40B4-BE49-F238E27FC236}">
                <a16:creationId xmlns:a16="http://schemas.microsoft.com/office/drawing/2014/main" id="{06C9A2AA-CBFD-B2CB-E9C7-989BFD216728}"/>
              </a:ext>
            </a:extLst>
          </p:cNvPr>
          <p:cNvGraphicFramePr>
            <a:graphicFrameLocks noGrp="1"/>
          </p:cNvGraphicFramePr>
          <p:nvPr/>
        </p:nvGraphicFramePr>
        <p:xfrm>
          <a:off x="1179576" y="4581144"/>
          <a:ext cx="8577072" cy="1375620"/>
        </p:xfrm>
        <a:graphic>
          <a:graphicData uri="http://schemas.openxmlformats.org/drawingml/2006/table">
            <a:tbl>
              <a:tblPr>
                <a:tableStyleId>{616DA210-FB5B-4158-B5E0-FEB733F419BA}</a:tableStyleId>
              </a:tblPr>
              <a:tblGrid>
                <a:gridCol w="1698047">
                  <a:extLst>
                    <a:ext uri="{9D8B030D-6E8A-4147-A177-3AD203B41FA5}">
                      <a16:colId xmlns:a16="http://schemas.microsoft.com/office/drawing/2014/main" val="2633335410"/>
                    </a:ext>
                  </a:extLst>
                </a:gridCol>
                <a:gridCol w="1041984">
                  <a:extLst>
                    <a:ext uri="{9D8B030D-6E8A-4147-A177-3AD203B41FA5}">
                      <a16:colId xmlns:a16="http://schemas.microsoft.com/office/drawing/2014/main" val="170364505"/>
                    </a:ext>
                  </a:extLst>
                </a:gridCol>
                <a:gridCol w="1259064">
                  <a:extLst>
                    <a:ext uri="{9D8B030D-6E8A-4147-A177-3AD203B41FA5}">
                      <a16:colId xmlns:a16="http://schemas.microsoft.com/office/drawing/2014/main" val="1574859317"/>
                    </a:ext>
                  </a:extLst>
                </a:gridCol>
                <a:gridCol w="1143288">
                  <a:extLst>
                    <a:ext uri="{9D8B030D-6E8A-4147-A177-3AD203B41FA5}">
                      <a16:colId xmlns:a16="http://schemas.microsoft.com/office/drawing/2014/main" val="3764434001"/>
                    </a:ext>
                  </a:extLst>
                </a:gridCol>
                <a:gridCol w="1041984">
                  <a:extLst>
                    <a:ext uri="{9D8B030D-6E8A-4147-A177-3AD203B41FA5}">
                      <a16:colId xmlns:a16="http://schemas.microsoft.com/office/drawing/2014/main" val="1483044811"/>
                    </a:ext>
                  </a:extLst>
                </a:gridCol>
                <a:gridCol w="1041984">
                  <a:extLst>
                    <a:ext uri="{9D8B030D-6E8A-4147-A177-3AD203B41FA5}">
                      <a16:colId xmlns:a16="http://schemas.microsoft.com/office/drawing/2014/main" val="4058500823"/>
                    </a:ext>
                  </a:extLst>
                </a:gridCol>
                <a:gridCol w="1350721">
                  <a:extLst>
                    <a:ext uri="{9D8B030D-6E8A-4147-A177-3AD203B41FA5}">
                      <a16:colId xmlns:a16="http://schemas.microsoft.com/office/drawing/2014/main" val="2044344518"/>
                    </a:ext>
                  </a:extLst>
                </a:gridCol>
              </a:tblGrid>
              <a:tr h="451509">
                <a:tc>
                  <a:txBody>
                    <a:bodyPr/>
                    <a:lstStyle/>
                    <a:p>
                      <a:pPr algn="ctr" fontAlgn="b"/>
                      <a:r>
                        <a:rPr lang="en-US" sz="1800" u="none" strike="noStrike">
                          <a:effectLst/>
                        </a:rPr>
                        <a:t>Date ID Assigned</a:t>
                      </a:r>
                      <a:endParaRPr lang="en-US" sz="1800" b="0" i="0" u="none" strike="noStrike">
                        <a:solidFill>
                          <a:srgbClr val="000000"/>
                        </a:solidFill>
                        <a:effectLst/>
                        <a:latin typeface="Aptos Narrow" panose="020B0004020202020204" pitchFamily="34" charset="0"/>
                      </a:endParaRPr>
                    </a:p>
                  </a:txBody>
                  <a:tcPr marL="9525" marR="9525" marT="9525" marB="0" anchor="b">
                    <a:solidFill>
                      <a:schemeClr val="accent3">
                        <a:lumMod val="60000"/>
                        <a:lumOff val="40000"/>
                      </a:schemeClr>
                    </a:solidFill>
                  </a:tcPr>
                </a:tc>
                <a:tc>
                  <a:txBody>
                    <a:bodyPr/>
                    <a:lstStyle/>
                    <a:p>
                      <a:pPr algn="ctr" fontAlgn="b"/>
                      <a:r>
                        <a:rPr lang="en-US" sz="1800" u="none" strike="noStrike">
                          <a:effectLst/>
                        </a:rPr>
                        <a:t>Student</a:t>
                      </a:r>
                      <a:endParaRPr lang="en-US" sz="1800" b="0" i="0" u="none" strike="noStrike">
                        <a:solidFill>
                          <a:srgbClr val="000000"/>
                        </a:solidFill>
                        <a:effectLst/>
                        <a:latin typeface="Aptos Narrow" panose="020B0004020202020204" pitchFamily="34" charset="0"/>
                      </a:endParaRPr>
                    </a:p>
                  </a:txBody>
                  <a:tcPr marL="9525" marR="9525" marT="9525" marB="0" anchor="b">
                    <a:solidFill>
                      <a:schemeClr val="accent3">
                        <a:lumMod val="60000"/>
                        <a:lumOff val="40000"/>
                      </a:schemeClr>
                    </a:solidFill>
                  </a:tcPr>
                </a:tc>
                <a:tc>
                  <a:txBody>
                    <a:bodyPr/>
                    <a:lstStyle/>
                    <a:p>
                      <a:pPr algn="ctr" fontAlgn="b"/>
                      <a:r>
                        <a:rPr lang="en-US" sz="1800" u="none" strike="noStrike">
                          <a:effectLst/>
                        </a:rPr>
                        <a:t>Local ID</a:t>
                      </a:r>
                      <a:endParaRPr lang="en-US" sz="1800" b="0" i="0" u="none" strike="noStrike">
                        <a:solidFill>
                          <a:srgbClr val="000000"/>
                        </a:solidFill>
                        <a:effectLst/>
                        <a:latin typeface="Aptos Narrow" panose="020B0004020202020204" pitchFamily="34" charset="0"/>
                      </a:endParaRPr>
                    </a:p>
                  </a:txBody>
                  <a:tcPr marL="9525" marR="9525" marT="9525" marB="0" anchor="b">
                    <a:solidFill>
                      <a:schemeClr val="accent3">
                        <a:lumMod val="60000"/>
                        <a:lumOff val="40000"/>
                      </a:schemeClr>
                    </a:solidFill>
                  </a:tcPr>
                </a:tc>
                <a:tc>
                  <a:txBody>
                    <a:bodyPr/>
                    <a:lstStyle/>
                    <a:p>
                      <a:pPr algn="ctr" fontAlgn="b"/>
                      <a:r>
                        <a:rPr lang="en-US" sz="1800" u="none" strike="noStrike">
                          <a:effectLst/>
                        </a:rPr>
                        <a:t>NYSSIS ID</a:t>
                      </a:r>
                      <a:endParaRPr lang="en-US" sz="1800" b="0" i="0" u="none" strike="noStrike">
                        <a:solidFill>
                          <a:srgbClr val="000000"/>
                        </a:solidFill>
                        <a:effectLst/>
                        <a:latin typeface="Aptos Narrow" panose="020B0004020202020204" pitchFamily="34" charset="0"/>
                      </a:endParaRPr>
                    </a:p>
                  </a:txBody>
                  <a:tcPr marL="9525" marR="9525" marT="9525" marB="0" anchor="b">
                    <a:solidFill>
                      <a:schemeClr val="accent3">
                        <a:lumMod val="60000"/>
                        <a:lumOff val="40000"/>
                      </a:schemeClr>
                    </a:solidFill>
                  </a:tcPr>
                </a:tc>
                <a:tc>
                  <a:txBody>
                    <a:bodyPr/>
                    <a:lstStyle/>
                    <a:p>
                      <a:pPr algn="ctr" fontAlgn="b"/>
                      <a:r>
                        <a:rPr lang="en-US" sz="1800" u="none" strike="noStrike">
                          <a:effectLst/>
                        </a:rPr>
                        <a:t>ELA Test</a:t>
                      </a:r>
                      <a:endParaRPr lang="en-US" sz="1800" b="0" i="0" u="none" strike="noStrike">
                        <a:solidFill>
                          <a:srgbClr val="000000"/>
                        </a:solidFill>
                        <a:effectLst/>
                        <a:latin typeface="Aptos Narrow" panose="020B0004020202020204" pitchFamily="34" charset="0"/>
                      </a:endParaRPr>
                    </a:p>
                  </a:txBody>
                  <a:tcPr marL="9525" marR="9525" marT="9525" marB="0" anchor="b">
                    <a:solidFill>
                      <a:schemeClr val="accent3">
                        <a:lumMod val="60000"/>
                        <a:lumOff val="40000"/>
                      </a:schemeClr>
                    </a:solidFill>
                  </a:tcPr>
                </a:tc>
                <a:tc>
                  <a:txBody>
                    <a:bodyPr/>
                    <a:lstStyle/>
                    <a:p>
                      <a:pPr algn="ctr" fontAlgn="b"/>
                      <a:r>
                        <a:rPr lang="en-US" sz="1800" u="none" strike="noStrike">
                          <a:effectLst/>
                        </a:rPr>
                        <a:t>Math Test</a:t>
                      </a:r>
                      <a:endParaRPr lang="en-US" sz="1800" b="0" i="0" u="none" strike="noStrike">
                        <a:solidFill>
                          <a:srgbClr val="000000"/>
                        </a:solidFill>
                        <a:effectLst/>
                        <a:latin typeface="Aptos Narrow" panose="020B0004020202020204" pitchFamily="34" charset="0"/>
                      </a:endParaRPr>
                    </a:p>
                  </a:txBody>
                  <a:tcPr marL="9525" marR="9525" marT="9525" marB="0" anchor="b">
                    <a:solidFill>
                      <a:schemeClr val="accent3">
                        <a:lumMod val="60000"/>
                        <a:lumOff val="40000"/>
                      </a:schemeClr>
                    </a:solidFill>
                  </a:tcPr>
                </a:tc>
                <a:tc>
                  <a:txBody>
                    <a:bodyPr/>
                    <a:lstStyle/>
                    <a:p>
                      <a:pPr algn="ctr" fontAlgn="b"/>
                      <a:r>
                        <a:rPr lang="en-US" sz="1800" u="none" strike="noStrike">
                          <a:effectLst/>
                        </a:rPr>
                        <a:t>Science Test</a:t>
                      </a:r>
                      <a:endParaRPr lang="en-US" sz="1800" b="0" i="0" u="none" strike="noStrike">
                        <a:solidFill>
                          <a:srgbClr val="000000"/>
                        </a:solidFill>
                        <a:effectLst/>
                        <a:latin typeface="Aptos Narrow" panose="020B0004020202020204" pitchFamily="34"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val="2714518106"/>
                  </a:ext>
                </a:extLst>
              </a:tr>
              <a:tr h="462891">
                <a:tc>
                  <a:txBody>
                    <a:bodyPr/>
                    <a:lstStyle/>
                    <a:p>
                      <a:pPr algn="ctr" fontAlgn="b"/>
                      <a:r>
                        <a:rPr lang="en-US" sz="1400" u="none" strike="noStrike">
                          <a:effectLst/>
                        </a:rPr>
                        <a:t>9/1/24</a:t>
                      </a:r>
                      <a:endParaRPr lang="en-US" sz="1400" b="0"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tc>
                  <a:txBody>
                    <a:bodyPr/>
                    <a:lstStyle/>
                    <a:p>
                      <a:pPr algn="ctr" fontAlgn="b"/>
                      <a:r>
                        <a:rPr lang="en-US" sz="1400" u="none" strike="noStrike">
                          <a:effectLst/>
                        </a:rPr>
                        <a:t>John Doe</a:t>
                      </a:r>
                      <a:endParaRPr lang="en-US" sz="1400" b="0"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tc>
                  <a:txBody>
                    <a:bodyPr/>
                    <a:lstStyle/>
                    <a:p>
                      <a:pPr algn="ctr" fontAlgn="b"/>
                      <a:r>
                        <a:rPr lang="en-US" sz="1400" u="none" strike="noStrike">
                          <a:effectLst/>
                        </a:rPr>
                        <a:t>12345</a:t>
                      </a:r>
                      <a:endParaRPr lang="en-US" sz="1400" b="0"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tc>
                  <a:txBody>
                    <a:bodyPr/>
                    <a:lstStyle/>
                    <a:p>
                      <a:pPr algn="ctr" fontAlgn="b"/>
                      <a:r>
                        <a:rPr lang="en-US" sz="1400" u="none" strike="noStrike">
                          <a:effectLst/>
                        </a:rPr>
                        <a:t>123456789</a:t>
                      </a:r>
                      <a:endParaRPr lang="en-US" sz="1400" b="0"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tc>
                  <a:txBody>
                    <a:bodyPr/>
                    <a:lstStyle/>
                    <a:p>
                      <a:pPr algn="ctr" fontAlgn="b"/>
                      <a:r>
                        <a:rPr lang="en-US" sz="1400" u="none" strike="noStrike">
                          <a:effectLst/>
                        </a:rPr>
                        <a:t>X</a:t>
                      </a:r>
                      <a:endParaRPr lang="en-US" sz="1400" b="0"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tc>
                  <a:txBody>
                    <a:bodyPr/>
                    <a:lstStyle/>
                    <a:p>
                      <a:pPr algn="ctr" fontAlgn="b"/>
                      <a:r>
                        <a:rPr lang="en-US" sz="1400" u="none" strike="noStrike">
                          <a:effectLst/>
                        </a:rPr>
                        <a:t>X</a:t>
                      </a:r>
                      <a:endParaRPr lang="en-US" sz="1400" b="0"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tc>
                  <a:txBody>
                    <a:bodyPr/>
                    <a:lstStyle/>
                    <a:p>
                      <a:pPr algn="ctr" fontAlgn="b"/>
                      <a:r>
                        <a:rPr lang="en-US" sz="1400" u="none" strike="noStrike">
                          <a:effectLst/>
                        </a:rPr>
                        <a:t>X</a:t>
                      </a:r>
                      <a:endParaRPr lang="en-US" sz="1400" b="0"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3241257868"/>
                  </a:ext>
                </a:extLst>
              </a:tr>
              <a:tr h="461220">
                <a:tc>
                  <a:txBody>
                    <a:bodyPr/>
                    <a:lstStyle/>
                    <a:p>
                      <a:pPr algn="ctr" fontAlgn="b"/>
                      <a:r>
                        <a:rPr lang="en-US" sz="1400" b="1" u="none" strike="noStrike">
                          <a:effectLst/>
                        </a:rPr>
                        <a:t>3/2/25</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400" b="1" u="none" strike="noStrike">
                          <a:effectLst/>
                        </a:rPr>
                        <a:t>John Doe</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400" b="1" u="none" strike="noStrike">
                          <a:effectLst/>
                        </a:rPr>
                        <a:t>54321</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400" b="1" u="none" strike="noStrike">
                          <a:effectLst/>
                        </a:rPr>
                        <a:t>987654321</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400" b="1" u="none" strike="noStrike">
                          <a:effectLst/>
                        </a:rPr>
                        <a:t> </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400" b="1" u="none" strike="noStrike">
                          <a:effectLst/>
                        </a:rPr>
                        <a:t> </a:t>
                      </a:r>
                      <a:endParaRPr lang="en-US" sz="14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400" b="1" u="none" strike="noStrike">
                          <a:effectLst/>
                        </a:rPr>
                        <a:t> </a:t>
                      </a:r>
                      <a:endParaRPr lang="en-US" sz="14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54222127"/>
                  </a:ext>
                </a:extLst>
              </a:tr>
            </a:tbl>
          </a:graphicData>
        </a:graphic>
      </p:graphicFrame>
    </p:spTree>
    <p:extLst>
      <p:ext uri="{BB962C8B-B14F-4D97-AF65-F5344CB8AC3E}">
        <p14:creationId xmlns:p14="http://schemas.microsoft.com/office/powerpoint/2010/main" val="568422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 y="274638"/>
            <a:ext cx="11259272" cy="1133355"/>
          </a:xfrm>
        </p:spPr>
        <p:txBody>
          <a:bodyPr>
            <a:normAutofit/>
          </a:bodyPr>
          <a:lstStyle/>
          <a:p>
            <a:pPr algn="ctr"/>
            <a:r>
              <a:rPr lang="en-US" sz="4400"/>
              <a:t>Questions?</a:t>
            </a:r>
            <a:endParaRPr lang="en-US" sz="3600"/>
          </a:p>
        </p:txBody>
      </p:sp>
      <p:sp>
        <p:nvSpPr>
          <p:cNvPr id="4" name="Slide Number Placeholder 3"/>
          <p:cNvSpPr>
            <a:spLocks noGrp="1"/>
          </p:cNvSpPr>
          <p:nvPr>
            <p:ph type="sldNum" sz="quarter" idx="12"/>
          </p:nvPr>
        </p:nvSpPr>
        <p:spPr/>
        <p:txBody>
          <a:bodyPr/>
          <a:lstStyle/>
          <a:p>
            <a:fld id="{38BC901B-B5E4-4A47-8F67-5F155DBF4CDE}" type="slidenum">
              <a:rPr lang="en-US" smtClean="0"/>
              <a:pPr/>
              <a:t>32</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pic>
        <p:nvPicPr>
          <p:cNvPr id="5" name="Graphic 4" descr="Question Mark with solid fill">
            <a:extLst>
              <a:ext uri="{FF2B5EF4-FFF2-40B4-BE49-F238E27FC236}">
                <a16:creationId xmlns:a16="http://schemas.microsoft.com/office/drawing/2014/main" id="{E82CD2E0-961B-549A-DF62-2C7F6D8C2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3029" y="1949370"/>
            <a:ext cx="3345082" cy="3441538"/>
          </a:xfrm>
          <a:prstGeom prst="rect">
            <a:avLst/>
          </a:prstGeom>
        </p:spPr>
      </p:pic>
    </p:spTree>
    <p:extLst>
      <p:ext uri="{BB962C8B-B14F-4D97-AF65-F5344CB8AC3E}">
        <p14:creationId xmlns:p14="http://schemas.microsoft.com/office/powerpoint/2010/main" val="1934315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blue and red logo&#10;&#10;Description automatically generated">
            <a:extLst>
              <a:ext uri="{FF2B5EF4-FFF2-40B4-BE49-F238E27FC236}">
                <a16:creationId xmlns:a16="http://schemas.microsoft.com/office/drawing/2014/main" id="{9BE922FB-7F73-3F16-4D10-AB5EF81EF760}"/>
              </a:ext>
            </a:extLst>
          </p:cNvPr>
          <p:cNvPicPr>
            <a:picLocks noChangeAspect="1"/>
          </p:cNvPicPr>
          <p:nvPr/>
        </p:nvPicPr>
        <p:blipFill>
          <a:blip r:embed="rId4"/>
          <a:stretch>
            <a:fillRect/>
          </a:stretch>
        </p:blipFill>
        <p:spPr>
          <a:xfrm>
            <a:off x="395288" y="5653088"/>
            <a:ext cx="2486025" cy="1095375"/>
          </a:xfrm>
          <a:prstGeom prst="rect">
            <a:avLst/>
          </a:prstGeom>
        </p:spPr>
      </p:pic>
      <p:sp>
        <p:nvSpPr>
          <p:cNvPr id="16" name="TextBox 15">
            <a:extLst>
              <a:ext uri="{FF2B5EF4-FFF2-40B4-BE49-F238E27FC236}">
                <a16:creationId xmlns:a16="http://schemas.microsoft.com/office/drawing/2014/main" id="{FB33157F-1FBD-245D-6EE7-21146CCB0545}"/>
              </a:ext>
            </a:extLst>
          </p:cNvPr>
          <p:cNvSpPr txBox="1"/>
          <p:nvPr/>
        </p:nvSpPr>
        <p:spPr>
          <a:xfrm>
            <a:off x="9020014" y="5967408"/>
            <a:ext cx="3171986" cy="646331"/>
          </a:xfrm>
          <a:prstGeom prst="rect">
            <a:avLst/>
          </a:prstGeom>
          <a:noFill/>
        </p:spPr>
        <p:txBody>
          <a:bodyPr wrap="square" rtlCol="0">
            <a:spAutoFit/>
          </a:bodyPr>
          <a:lstStyle/>
          <a:p>
            <a:r>
              <a:rPr lang="en-US"/>
              <a:t>Matt Fredericks</a:t>
            </a:r>
          </a:p>
          <a:p>
            <a:r>
              <a:rPr lang="en-US"/>
              <a:t>mfrederi@bocesmaars.org</a:t>
            </a: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646331"/>
          </a:xfrm>
          <a:prstGeom prst="rect">
            <a:avLst/>
          </a:prstGeom>
          <a:noFill/>
        </p:spPr>
        <p:txBody>
          <a:bodyPr wrap="square" rtlCol="0">
            <a:spAutoFit/>
          </a:bodyPr>
          <a:lstStyle/>
          <a:p>
            <a:r>
              <a:rPr lang="en-US" sz="3600">
                <a:solidFill>
                  <a:srgbClr val="002060"/>
                </a:solidFill>
                <a:latin typeface="Consolas" panose="020B0609020204030204" pitchFamily="49" charset="0"/>
              </a:rPr>
              <a:t>Level 0: version 20.0</a:t>
            </a:r>
          </a:p>
        </p:txBody>
      </p:sp>
      <p:sp>
        <p:nvSpPr>
          <p:cNvPr id="14" name="TextBox 13">
            <a:extLst>
              <a:ext uri="{FF2B5EF4-FFF2-40B4-BE49-F238E27FC236}">
                <a16:creationId xmlns:a16="http://schemas.microsoft.com/office/drawing/2014/main" id="{B5666E04-052C-7F97-E631-70D48B0DF6F0}"/>
              </a:ext>
            </a:extLst>
          </p:cNvPr>
          <p:cNvSpPr txBox="1"/>
          <p:nvPr/>
        </p:nvSpPr>
        <p:spPr>
          <a:xfrm>
            <a:off x="1359447" y="1540328"/>
            <a:ext cx="10342536" cy="5355312"/>
          </a:xfrm>
          <a:prstGeom prst="rect">
            <a:avLst/>
          </a:prstGeom>
          <a:noFill/>
        </p:spPr>
        <p:txBody>
          <a:bodyPr wrap="square" rtlCol="0">
            <a:spAutoFit/>
          </a:bodyPr>
          <a:lstStyle/>
          <a:p>
            <a:r>
              <a:rPr lang="en-US" b="1">
                <a:solidFill>
                  <a:srgbClr val="002060"/>
                </a:solidFill>
                <a:latin typeface="Consolas" panose="020B0609020204030204" pitchFamily="49" charset="0"/>
              </a:rPr>
              <a:t>N</a:t>
            </a:r>
            <a:r>
              <a:rPr lang="en-US" sz="1800" b="1">
                <a:solidFill>
                  <a:srgbClr val="002060"/>
                </a:solidFill>
                <a:latin typeface="Consolas" panose="020B0609020204030204" pitchFamily="49" charset="0"/>
              </a:rPr>
              <a:t>ew features:</a:t>
            </a:r>
            <a:endParaRPr lang="en-US" b="1">
              <a:solidFill>
                <a:srgbClr val="002060"/>
              </a:solidFill>
              <a:latin typeface="Consolas" panose="020B0609020204030204" pitchFamily="49" charset="0"/>
            </a:endParaRPr>
          </a:p>
          <a:p>
            <a:pPr marL="285750" indent="-285750">
              <a:buFont typeface="Arial" panose="020B0604020202020204" pitchFamily="34" charset="0"/>
              <a:buChar char="•"/>
            </a:pPr>
            <a:r>
              <a:rPr lang="en-US">
                <a:solidFill>
                  <a:srgbClr val="002060"/>
                </a:solidFill>
                <a:latin typeface="Consolas" panose="020B0609020204030204" pitchFamily="49" charset="0"/>
              </a:rPr>
              <a:t>New NYSSIS ID field in student’s Demographic record</a:t>
            </a:r>
          </a:p>
          <a:p>
            <a:pPr marL="285750" indent="-285750">
              <a:buFont typeface="Arial" panose="020B0604020202020204" pitchFamily="34" charset="0"/>
              <a:buChar char="•"/>
            </a:pPr>
            <a:r>
              <a:rPr lang="en-US">
                <a:solidFill>
                  <a:srgbClr val="002060"/>
                </a:solidFill>
                <a:latin typeface="Consolas" panose="020B0609020204030204" pitchFamily="49" charset="0"/>
              </a:rPr>
              <a:t>New Data Quality report to show students with no SCEE records</a:t>
            </a:r>
          </a:p>
          <a:p>
            <a:pPr marL="285750" indent="-285750">
              <a:buFont typeface="Arial" panose="020B0604020202020204" pitchFamily="34" charset="0"/>
              <a:buChar char="•"/>
            </a:pPr>
            <a:r>
              <a:rPr lang="en-US">
                <a:solidFill>
                  <a:srgbClr val="002060"/>
                </a:solidFill>
                <a:latin typeface="Consolas" panose="020B0609020204030204" pitchFamily="49" charset="0"/>
              </a:rPr>
              <a:t>New dual credit field in Student Class Entry Exit Course Roster By Teacher Report</a:t>
            </a:r>
          </a:p>
          <a:p>
            <a:pPr marL="285750" indent="-285750">
              <a:buFont typeface="Arial" panose="020B0604020202020204" pitchFamily="34" charset="0"/>
              <a:buChar char="•"/>
            </a:pPr>
            <a:r>
              <a:rPr lang="en-US">
                <a:solidFill>
                  <a:srgbClr val="002060"/>
                </a:solidFill>
                <a:latin typeface="Consolas" panose="020B0609020204030204" pitchFamily="49" charset="0"/>
              </a:rPr>
              <a:t>New Behavioral Intervention Template</a:t>
            </a: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r>
              <a:rPr lang="en-US" b="1">
                <a:solidFill>
                  <a:srgbClr val="002060"/>
                </a:solidFill>
                <a:latin typeface="Consolas" panose="020B0609020204030204" pitchFamily="49" charset="0"/>
              </a:rPr>
              <a:t>Updates / Bug Fixes</a:t>
            </a:r>
            <a:r>
              <a:rPr lang="en-US">
                <a:solidFill>
                  <a:srgbClr val="002060"/>
                </a:solidFill>
                <a:latin typeface="Consolas" panose="020B0609020204030204" pitchFamily="49" charset="0"/>
              </a:rPr>
              <a:t>:</a:t>
            </a:r>
          </a:p>
          <a:p>
            <a:pPr marL="285750" indent="-285750">
              <a:buFont typeface="Arial" panose="020B0604020202020204" pitchFamily="34" charset="0"/>
              <a:buChar char="•"/>
            </a:pPr>
            <a:r>
              <a:rPr lang="en-US">
                <a:solidFill>
                  <a:srgbClr val="002060"/>
                </a:solidFill>
                <a:latin typeface="Consolas" panose="020B0609020204030204" pitchFamily="49" charset="0"/>
              </a:rPr>
              <a:t>Course Report: Course/</a:t>
            </a:r>
            <a:r>
              <a:rPr lang="en-US" err="1">
                <a:solidFill>
                  <a:srgbClr val="002060"/>
                </a:solidFill>
                <a:latin typeface="Consolas" panose="020B0609020204030204" pitchFamily="49" charset="0"/>
              </a:rPr>
              <a:t>Tchr</a:t>
            </a:r>
            <a:r>
              <a:rPr lang="en-US">
                <a:solidFill>
                  <a:srgbClr val="002060"/>
                </a:solidFill>
                <a:latin typeface="Consolas" panose="020B0609020204030204" pitchFamily="49" charset="0"/>
              </a:rPr>
              <a:t>/Student Unique Student Count column</a:t>
            </a:r>
          </a:p>
          <a:p>
            <a:pPr marL="285750" indent="-285750">
              <a:buFont typeface="Arial" panose="020B0604020202020204" pitchFamily="34" charset="0"/>
              <a:buChar char="•"/>
            </a:pPr>
            <a:r>
              <a:rPr lang="en-US">
                <a:solidFill>
                  <a:srgbClr val="002060"/>
                </a:solidFill>
                <a:latin typeface="Consolas" panose="020B0609020204030204" pitchFamily="49" charset="0"/>
              </a:rPr>
              <a:t>Student Lite</a:t>
            </a:r>
            <a:r>
              <a:rPr lang="en-US" b="1">
                <a:solidFill>
                  <a:srgbClr val="002060"/>
                </a:solidFill>
                <a:latin typeface="Consolas" panose="020B0609020204030204" pitchFamily="49" charset="0"/>
              </a:rPr>
              <a:t>: </a:t>
            </a:r>
            <a:r>
              <a:rPr lang="en-US">
                <a:solidFill>
                  <a:srgbClr val="002060"/>
                </a:solidFill>
                <a:latin typeface="Consolas" panose="020B0609020204030204" pitchFamily="49" charset="0"/>
              </a:rPr>
              <a:t>required contact information delayed with 20.0a</a:t>
            </a: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r>
              <a:rPr lang="en-US" b="1">
                <a:solidFill>
                  <a:srgbClr val="002060"/>
                </a:solidFill>
                <a:latin typeface="Consolas" panose="020B0609020204030204" pitchFamily="49" charset="0"/>
              </a:rPr>
              <a:t>Fatal Errors: </a:t>
            </a:r>
          </a:p>
          <a:p>
            <a:pPr marL="285750" indent="-285750">
              <a:buFont typeface="Arial" panose="020B0604020202020204" pitchFamily="34" charset="0"/>
              <a:buChar char="•"/>
            </a:pPr>
            <a:r>
              <a:rPr lang="en-US">
                <a:solidFill>
                  <a:srgbClr val="002060"/>
                </a:solidFill>
                <a:latin typeface="Consolas" panose="020B0609020204030204" pitchFamily="49" charset="0"/>
              </a:rPr>
              <a:t>Staff Assignment SA7616 &amp; SA7618</a:t>
            </a:r>
          </a:p>
          <a:p>
            <a:endParaRPr lang="en-US">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a:solidFill>
                <a:srgbClr val="002060"/>
              </a:solidFill>
              <a:latin typeface="Consolas" panose="020B0609020204030204" pitchFamily="49" charset="0"/>
            </a:endParaRPr>
          </a:p>
          <a:p>
            <a:endParaRPr lang="en-US">
              <a:solidFill>
                <a:srgbClr val="002060"/>
              </a:solidFill>
              <a:latin typeface="Consolas" panose="020B0609020204030204" pitchFamily="49" charset="0"/>
            </a:endParaRPr>
          </a:p>
          <a:p>
            <a:r>
              <a:rPr lang="en-US">
                <a:solidFill>
                  <a:srgbClr val="002060"/>
                </a:solidFill>
                <a:latin typeface="Consolas" panose="020B0609020204030204" pitchFamily="49" charset="0"/>
              </a:rPr>
              <a:t> </a:t>
            </a:r>
          </a:p>
          <a:p>
            <a:endParaRPr lang="en-US">
              <a:solidFill>
                <a:srgbClr val="002060"/>
              </a:solidFill>
              <a:latin typeface="Consolas" panose="020B0609020204030204" pitchFamily="49" charset="0"/>
            </a:endParaRPr>
          </a:p>
        </p:txBody>
      </p:sp>
    </p:spTree>
    <p:extLst>
      <p:ext uri="{BB962C8B-B14F-4D97-AF65-F5344CB8AC3E}">
        <p14:creationId xmlns:p14="http://schemas.microsoft.com/office/powerpoint/2010/main" val="3139517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646331"/>
          </a:xfrm>
          <a:prstGeom prst="rect">
            <a:avLst/>
          </a:prstGeom>
          <a:noFill/>
        </p:spPr>
        <p:txBody>
          <a:bodyPr wrap="square" rtlCol="0">
            <a:spAutoFit/>
          </a:bodyPr>
          <a:lstStyle/>
          <a:p>
            <a:r>
              <a:rPr lang="en-US" sz="3600">
                <a:solidFill>
                  <a:srgbClr val="002060"/>
                </a:solidFill>
                <a:latin typeface="Consolas" panose="020B0609020204030204" pitchFamily="49" charset="0"/>
              </a:rPr>
              <a:t>Level 0 New: New NYSSIS ID field</a:t>
            </a:r>
          </a:p>
        </p:txBody>
      </p:sp>
      <p:sp>
        <p:nvSpPr>
          <p:cNvPr id="14" name="TextBox 13">
            <a:extLst>
              <a:ext uri="{FF2B5EF4-FFF2-40B4-BE49-F238E27FC236}">
                <a16:creationId xmlns:a16="http://schemas.microsoft.com/office/drawing/2014/main" id="{B5666E04-052C-7F97-E631-70D48B0DF6F0}"/>
              </a:ext>
            </a:extLst>
          </p:cNvPr>
          <p:cNvSpPr txBox="1"/>
          <p:nvPr/>
        </p:nvSpPr>
        <p:spPr>
          <a:xfrm>
            <a:off x="924732" y="1188999"/>
            <a:ext cx="10342536" cy="1477328"/>
          </a:xfrm>
          <a:prstGeom prst="rect">
            <a:avLst/>
          </a:prstGeom>
          <a:noFill/>
        </p:spPr>
        <p:txBody>
          <a:bodyPr wrap="square" rtlCol="0">
            <a:spAutoFit/>
          </a:bodyPr>
          <a:lstStyle/>
          <a:p>
            <a:endParaRPr lang="en-US">
              <a:solidFill>
                <a:srgbClr val="002060"/>
              </a:solidFill>
              <a:latin typeface="Consolas" panose="020B0609020204030204" pitchFamily="49" charset="0"/>
            </a:endParaRPr>
          </a:p>
          <a:p>
            <a:r>
              <a:rPr lang="en-US">
                <a:solidFill>
                  <a:srgbClr val="002060"/>
                </a:solidFill>
                <a:latin typeface="Consolas" panose="020B0609020204030204" pitchFamily="49" charset="0"/>
              </a:rPr>
              <a:t>Reports &gt; Demographics &gt; Dist. School Summary &gt; Select Location &gt; Select Student</a:t>
            </a:r>
          </a:p>
          <a:p>
            <a:r>
              <a:rPr lang="en-US">
                <a:solidFill>
                  <a:srgbClr val="002060"/>
                </a:solidFill>
                <a:latin typeface="Consolas" panose="020B0609020204030204" pitchFamily="49" charset="0"/>
              </a:rPr>
              <a:t>					or</a:t>
            </a:r>
          </a:p>
          <a:p>
            <a:r>
              <a:rPr lang="en-US">
                <a:solidFill>
                  <a:srgbClr val="002060"/>
                </a:solidFill>
                <a:latin typeface="Consolas" panose="020B0609020204030204" pitchFamily="49" charset="0"/>
              </a:rPr>
              <a:t>Manual Input &gt; Demographics &gt; *Perform Student Search</a:t>
            </a:r>
          </a:p>
          <a:p>
            <a:endParaRPr lang="en-US">
              <a:solidFill>
                <a:srgbClr val="002060"/>
              </a:solidFill>
              <a:latin typeface="Consolas" panose="020B0609020204030204" pitchFamily="49" charset="0"/>
            </a:endParaRPr>
          </a:p>
        </p:txBody>
      </p:sp>
      <p:pic>
        <p:nvPicPr>
          <p:cNvPr id="3" name="Picture 2">
            <a:extLst>
              <a:ext uri="{FF2B5EF4-FFF2-40B4-BE49-F238E27FC236}">
                <a16:creationId xmlns:a16="http://schemas.microsoft.com/office/drawing/2014/main" id="{772D27EB-1A59-5DD0-4257-E3B79DC596C5}"/>
              </a:ext>
            </a:extLst>
          </p:cNvPr>
          <p:cNvPicPr>
            <a:picLocks noChangeAspect="1"/>
          </p:cNvPicPr>
          <p:nvPr/>
        </p:nvPicPr>
        <p:blipFill>
          <a:blip r:embed="rId4"/>
          <a:stretch>
            <a:fillRect/>
          </a:stretch>
        </p:blipFill>
        <p:spPr>
          <a:xfrm>
            <a:off x="643260" y="2373359"/>
            <a:ext cx="11196851" cy="2648028"/>
          </a:xfrm>
          <a:prstGeom prst="rect">
            <a:avLst/>
          </a:prstGeom>
        </p:spPr>
      </p:pic>
      <p:pic>
        <p:nvPicPr>
          <p:cNvPr id="4" name="Picture 3">
            <a:extLst>
              <a:ext uri="{FF2B5EF4-FFF2-40B4-BE49-F238E27FC236}">
                <a16:creationId xmlns:a16="http://schemas.microsoft.com/office/drawing/2014/main" id="{DB66D420-410B-FFE4-573B-978DADA84BF5}"/>
              </a:ext>
            </a:extLst>
          </p:cNvPr>
          <p:cNvPicPr>
            <a:picLocks noChangeAspect="1"/>
          </p:cNvPicPr>
          <p:nvPr/>
        </p:nvPicPr>
        <p:blipFill>
          <a:blip r:embed="rId5"/>
          <a:stretch>
            <a:fillRect/>
          </a:stretch>
        </p:blipFill>
        <p:spPr>
          <a:xfrm>
            <a:off x="924732" y="2660520"/>
            <a:ext cx="10342536" cy="1815349"/>
          </a:xfrm>
          <a:prstGeom prst="rect">
            <a:avLst/>
          </a:prstGeom>
        </p:spPr>
      </p:pic>
      <p:sp>
        <p:nvSpPr>
          <p:cNvPr id="5" name="TextBox 4">
            <a:extLst>
              <a:ext uri="{FF2B5EF4-FFF2-40B4-BE49-F238E27FC236}">
                <a16:creationId xmlns:a16="http://schemas.microsoft.com/office/drawing/2014/main" id="{68E888CC-85E3-A630-7C0E-50D0C19AB608}"/>
              </a:ext>
            </a:extLst>
          </p:cNvPr>
          <p:cNvSpPr txBox="1"/>
          <p:nvPr/>
        </p:nvSpPr>
        <p:spPr>
          <a:xfrm>
            <a:off x="924732" y="4924814"/>
            <a:ext cx="10342536"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rgbClr val="002060"/>
                </a:solidFill>
                <a:latin typeface="Consolas"/>
                <a:ea typeface="Calibri"/>
              </a:rPr>
              <a:t>Will eventually populate for each student </a:t>
            </a:r>
          </a:p>
          <a:p>
            <a:pPr marL="285750" indent="-285750">
              <a:buFont typeface="Arial" panose="020B0604020202020204" pitchFamily="34" charset="0"/>
              <a:buChar char="•"/>
            </a:pPr>
            <a:r>
              <a:rPr lang="en-US">
                <a:solidFill>
                  <a:srgbClr val="002060"/>
                </a:solidFill>
                <a:latin typeface="Consolas"/>
                <a:ea typeface="Calibri"/>
              </a:rPr>
              <a:t>Dependent on data populating in L1’s </a:t>
            </a:r>
            <a:r>
              <a:rPr lang="en-US" sz="1800" b="1" err="1">
                <a:solidFill>
                  <a:srgbClr val="002060"/>
                </a:solidFill>
                <a:effectLst/>
                <a:latin typeface="Consolas"/>
                <a:ea typeface="Calibri"/>
              </a:rPr>
              <a:t>Student_Ident</a:t>
            </a:r>
            <a:r>
              <a:rPr lang="en-US" sz="1800" b="1">
                <a:solidFill>
                  <a:srgbClr val="002060"/>
                </a:solidFill>
                <a:effectLst/>
                <a:latin typeface="Consolas"/>
                <a:ea typeface="Calibri"/>
              </a:rPr>
              <a:t> </a:t>
            </a:r>
            <a:r>
              <a:rPr lang="en-US" sz="1800">
                <a:solidFill>
                  <a:srgbClr val="002060"/>
                </a:solidFill>
                <a:effectLst/>
                <a:latin typeface="Consolas"/>
                <a:ea typeface="Calibri"/>
              </a:rPr>
              <a:t>table</a:t>
            </a:r>
          </a:p>
          <a:p>
            <a:pPr marL="285750" indent="-285750">
              <a:buFont typeface="Arial" panose="020B0604020202020204" pitchFamily="34" charset="0"/>
              <a:buChar char="•"/>
            </a:pPr>
            <a:r>
              <a:rPr lang="en-US">
                <a:solidFill>
                  <a:srgbClr val="002060"/>
                </a:solidFill>
                <a:latin typeface="Consolas"/>
                <a:ea typeface="Calibri"/>
              </a:rPr>
              <a:t>Displays ‘N/A’ when not available </a:t>
            </a:r>
            <a:r>
              <a:rPr lang="en-US" sz="1800">
                <a:solidFill>
                  <a:srgbClr val="002060"/>
                </a:solidFill>
                <a:effectLst/>
                <a:latin typeface="Consolas"/>
                <a:ea typeface="Calibri"/>
              </a:rPr>
              <a:t> </a:t>
            </a:r>
            <a:endParaRPr lang="en-US">
              <a:solidFill>
                <a:srgbClr val="002060"/>
              </a:solidFill>
              <a:latin typeface="Consolas"/>
              <a:ea typeface="Calibri"/>
            </a:endParaRPr>
          </a:p>
        </p:txBody>
      </p:sp>
    </p:spTree>
    <p:extLst>
      <p:ext uri="{BB962C8B-B14F-4D97-AF65-F5344CB8AC3E}">
        <p14:creationId xmlns:p14="http://schemas.microsoft.com/office/powerpoint/2010/main" val="136453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1015663"/>
          </a:xfrm>
          <a:prstGeom prst="rect">
            <a:avLst/>
          </a:prstGeom>
          <a:noFill/>
        </p:spPr>
        <p:txBody>
          <a:bodyPr wrap="square" rtlCol="0">
            <a:spAutoFit/>
          </a:bodyPr>
          <a:lstStyle/>
          <a:p>
            <a:r>
              <a:rPr lang="en-US" sz="3600">
                <a:solidFill>
                  <a:srgbClr val="002060"/>
                </a:solidFill>
                <a:latin typeface="Consolas" panose="020B0609020204030204" pitchFamily="49" charset="0"/>
              </a:rPr>
              <a:t>Level 0 New: New DQ report – </a:t>
            </a:r>
            <a:r>
              <a:rPr lang="en-US" sz="2400">
                <a:solidFill>
                  <a:srgbClr val="002060"/>
                </a:solidFill>
                <a:latin typeface="Consolas" panose="020B0609020204030204" pitchFamily="49" charset="0"/>
              </a:rPr>
              <a:t>Students with no Student Class Entry Exit records</a:t>
            </a:r>
          </a:p>
        </p:txBody>
      </p:sp>
      <p:sp>
        <p:nvSpPr>
          <p:cNvPr id="14" name="TextBox 13">
            <a:extLst>
              <a:ext uri="{FF2B5EF4-FFF2-40B4-BE49-F238E27FC236}">
                <a16:creationId xmlns:a16="http://schemas.microsoft.com/office/drawing/2014/main" id="{B5666E04-052C-7F97-E631-70D48B0DF6F0}"/>
              </a:ext>
            </a:extLst>
          </p:cNvPr>
          <p:cNvSpPr txBox="1"/>
          <p:nvPr/>
        </p:nvSpPr>
        <p:spPr>
          <a:xfrm>
            <a:off x="662606" y="1333022"/>
            <a:ext cx="10342536" cy="923330"/>
          </a:xfrm>
          <a:prstGeom prst="rect">
            <a:avLst/>
          </a:prstGeom>
          <a:noFill/>
        </p:spPr>
        <p:txBody>
          <a:bodyPr wrap="square" rtlCol="0">
            <a:spAutoFit/>
          </a:bodyPr>
          <a:lstStyle/>
          <a:p>
            <a:endParaRPr lang="en-US">
              <a:solidFill>
                <a:srgbClr val="002060"/>
              </a:solidFill>
              <a:latin typeface="Consolas" panose="020B0609020204030204" pitchFamily="49" charset="0"/>
            </a:endParaRPr>
          </a:p>
          <a:p>
            <a:r>
              <a:rPr lang="en-US">
                <a:solidFill>
                  <a:srgbClr val="002060"/>
                </a:solidFill>
                <a:latin typeface="Consolas" panose="020B0609020204030204" pitchFamily="49" charset="0"/>
              </a:rPr>
              <a:t>Reports &gt; Data Quality Reports &gt; Select Data Type : Enrollment &gt; Select Report: </a:t>
            </a:r>
            <a:r>
              <a:rPr lang="en-US" b="1">
                <a:solidFill>
                  <a:srgbClr val="002060"/>
                </a:solidFill>
                <a:latin typeface="Consolas" panose="020B0609020204030204" pitchFamily="49" charset="0"/>
              </a:rPr>
              <a:t>No Student Class Entry Exit (SCEE) Records Summary</a:t>
            </a:r>
          </a:p>
        </p:txBody>
      </p:sp>
      <p:sp>
        <p:nvSpPr>
          <p:cNvPr id="5" name="TextBox 4">
            <a:extLst>
              <a:ext uri="{FF2B5EF4-FFF2-40B4-BE49-F238E27FC236}">
                <a16:creationId xmlns:a16="http://schemas.microsoft.com/office/drawing/2014/main" id="{68E888CC-85E3-A630-7C0E-50D0C19AB608}"/>
              </a:ext>
            </a:extLst>
          </p:cNvPr>
          <p:cNvSpPr txBox="1"/>
          <p:nvPr/>
        </p:nvSpPr>
        <p:spPr>
          <a:xfrm>
            <a:off x="924732" y="4924814"/>
            <a:ext cx="10342536" cy="1754326"/>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2060"/>
                </a:solidFill>
                <a:latin typeface="Consolas" panose="020B0609020204030204" pitchFamily="49" charset="0"/>
                <a:ea typeface="Calibri" panose="020F0502020204030204" pitchFamily="34" charset="0"/>
              </a:rPr>
              <a:t>Includes enrollment entry codes </a:t>
            </a:r>
            <a:r>
              <a:rPr lang="en-US" b="1">
                <a:solidFill>
                  <a:srgbClr val="002060"/>
                </a:solidFill>
                <a:latin typeface="Consolas" panose="020B0609020204030204" pitchFamily="49" charset="0"/>
                <a:ea typeface="Calibri" panose="020F0502020204030204" pitchFamily="34" charset="0"/>
              </a:rPr>
              <a:t>0011</a:t>
            </a:r>
            <a:r>
              <a:rPr lang="en-US">
                <a:solidFill>
                  <a:srgbClr val="002060"/>
                </a:solidFill>
                <a:latin typeface="Consolas" panose="020B0609020204030204" pitchFamily="49" charset="0"/>
                <a:ea typeface="Calibri" panose="020F0502020204030204" pitchFamily="34" charset="0"/>
              </a:rPr>
              <a:t> (building or grade) and </a:t>
            </a:r>
            <a:r>
              <a:rPr lang="en-US" b="1">
                <a:solidFill>
                  <a:srgbClr val="002060"/>
                </a:solidFill>
                <a:latin typeface="Consolas" panose="020B0609020204030204" pitchFamily="49" charset="0"/>
                <a:ea typeface="Calibri" panose="020F0502020204030204" pitchFamily="34" charset="0"/>
              </a:rPr>
              <a:t>055</a:t>
            </a:r>
            <a:r>
              <a:rPr lang="en-US">
                <a:solidFill>
                  <a:srgbClr val="002060"/>
                </a:solidFill>
                <a:latin typeface="Consolas" panose="020B0609020204030204" pitchFamily="49" charset="0"/>
                <a:ea typeface="Calibri" panose="020F0502020204030204" pitchFamily="34" charset="0"/>
              </a:rPr>
              <a:t> (instructional reporting only)</a:t>
            </a:r>
          </a:p>
          <a:p>
            <a:pPr marL="285750" indent="-285750">
              <a:buFont typeface="Arial" panose="020B0604020202020204" pitchFamily="34" charset="0"/>
              <a:buChar char="•"/>
            </a:pPr>
            <a:r>
              <a:rPr lang="en-US" sz="1800">
                <a:solidFill>
                  <a:srgbClr val="002060"/>
                </a:solidFill>
                <a:effectLst/>
                <a:latin typeface="Consolas" panose="020B0609020204030204" pitchFamily="49" charset="0"/>
                <a:ea typeface="Calibri" panose="020F0502020204030204" pitchFamily="34" charset="0"/>
              </a:rPr>
              <a:t>Includes only “In-District students” (i.e. no OODP “</a:t>
            </a:r>
            <a:r>
              <a:rPr lang="en-US">
                <a:solidFill>
                  <a:srgbClr val="002060"/>
                </a:solidFill>
                <a:latin typeface="Consolas" panose="020B0609020204030204" pitchFamily="49" charset="0"/>
              </a:rPr>
              <a:t>Out of District Placed”</a:t>
            </a:r>
            <a:r>
              <a:rPr lang="en-US" sz="1800">
                <a:solidFill>
                  <a:srgbClr val="002060"/>
                </a:solidFill>
                <a:effectLst/>
                <a:latin typeface="Consolas" panose="020B0609020204030204" pitchFamily="49" charset="0"/>
                <a:ea typeface="Calibri" panose="020F0502020204030204" pitchFamily="34" charset="0"/>
              </a:rPr>
              <a:t>, BOCES, </a:t>
            </a:r>
            <a:r>
              <a:rPr lang="en-US" sz="1800" err="1">
                <a:solidFill>
                  <a:srgbClr val="002060"/>
                </a:solidFill>
                <a:effectLst/>
                <a:latin typeface="Consolas" panose="020B0609020204030204" pitchFamily="49" charset="0"/>
                <a:ea typeface="Calibri" panose="020F0502020204030204" pitchFamily="34" charset="0"/>
              </a:rPr>
              <a:t>etc</a:t>
            </a:r>
            <a:r>
              <a:rPr lang="en-US" sz="1800">
                <a:solidFill>
                  <a:srgbClr val="002060"/>
                </a:solidFill>
                <a:effectLst/>
                <a:latin typeface="Consolas" panose="020B0609020204030204" pitchFamily="49" charset="0"/>
                <a:ea typeface="Calibri" panose="020F0502020204030204" pitchFamily="34" charset="0"/>
              </a:rPr>
              <a:t>…)</a:t>
            </a:r>
          </a:p>
          <a:p>
            <a:pPr marL="285750" indent="-285750">
              <a:buFont typeface="Arial" panose="020B0604020202020204" pitchFamily="34" charset="0"/>
              <a:buChar char="•"/>
            </a:pPr>
            <a:r>
              <a:rPr lang="en-US" sz="1800">
                <a:solidFill>
                  <a:srgbClr val="002060"/>
                </a:solidFill>
                <a:effectLst/>
                <a:latin typeface="Consolas" panose="020B0609020204030204" pitchFamily="49" charset="0"/>
                <a:ea typeface="Calibri" panose="020F0502020204030204" pitchFamily="34" charset="0"/>
              </a:rPr>
              <a:t>Has an optional filter by location drop-down.</a:t>
            </a:r>
          </a:p>
          <a:p>
            <a:pPr marL="285750" indent="-285750">
              <a:buFont typeface="Arial" panose="020B0604020202020204" pitchFamily="34" charset="0"/>
              <a:buChar char="•"/>
            </a:pPr>
            <a:r>
              <a:rPr lang="en-US">
                <a:solidFill>
                  <a:srgbClr val="002060"/>
                </a:solidFill>
                <a:latin typeface="Consolas" panose="020B0609020204030204" pitchFamily="49" charset="0"/>
                <a:ea typeface="Calibri" panose="020F0502020204030204" pitchFamily="34" charset="0"/>
              </a:rPr>
              <a:t>Columns with Enrollment Entry Date / Entry Code and Exit Date / Exit Code.  </a:t>
            </a:r>
            <a:endParaRPr lang="en-US">
              <a:solidFill>
                <a:srgbClr val="002060"/>
              </a:solidFill>
              <a:latin typeface="Consolas" panose="020B0609020204030204" pitchFamily="49" charset="0"/>
            </a:endParaRPr>
          </a:p>
        </p:txBody>
      </p:sp>
      <p:pic>
        <p:nvPicPr>
          <p:cNvPr id="8" name="Picture 7" descr="A computer screen with black text">
            <a:extLst>
              <a:ext uri="{FF2B5EF4-FFF2-40B4-BE49-F238E27FC236}">
                <a16:creationId xmlns:a16="http://schemas.microsoft.com/office/drawing/2014/main" id="{26C54F6C-8C59-EAB9-129E-18E65026E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06" y="2256352"/>
            <a:ext cx="10458450" cy="2457450"/>
          </a:xfrm>
          <a:prstGeom prst="rect">
            <a:avLst/>
          </a:prstGeom>
        </p:spPr>
      </p:pic>
    </p:spTree>
    <p:extLst>
      <p:ext uri="{BB962C8B-B14F-4D97-AF65-F5344CB8AC3E}">
        <p14:creationId xmlns:p14="http://schemas.microsoft.com/office/powerpoint/2010/main" val="4145360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1015663"/>
          </a:xfrm>
          <a:prstGeom prst="rect">
            <a:avLst/>
          </a:prstGeom>
          <a:noFill/>
        </p:spPr>
        <p:txBody>
          <a:bodyPr wrap="square" rtlCol="0">
            <a:spAutoFit/>
          </a:bodyPr>
          <a:lstStyle/>
          <a:p>
            <a:r>
              <a:rPr lang="en-US" sz="3600">
                <a:solidFill>
                  <a:srgbClr val="002060"/>
                </a:solidFill>
                <a:latin typeface="Consolas" panose="020B0609020204030204" pitchFamily="49" charset="0"/>
              </a:rPr>
              <a:t>Level 0 New: New DQ report – </a:t>
            </a:r>
            <a:r>
              <a:rPr lang="en-US" sz="2400">
                <a:solidFill>
                  <a:srgbClr val="002060"/>
                </a:solidFill>
                <a:latin typeface="Consolas" panose="020B0609020204030204" pitchFamily="49" charset="0"/>
              </a:rPr>
              <a:t>Students with no Student Class Entry Exit records</a:t>
            </a:r>
          </a:p>
        </p:txBody>
      </p:sp>
      <p:sp>
        <p:nvSpPr>
          <p:cNvPr id="14" name="TextBox 13">
            <a:extLst>
              <a:ext uri="{FF2B5EF4-FFF2-40B4-BE49-F238E27FC236}">
                <a16:creationId xmlns:a16="http://schemas.microsoft.com/office/drawing/2014/main" id="{B5666E04-052C-7F97-E631-70D48B0DF6F0}"/>
              </a:ext>
            </a:extLst>
          </p:cNvPr>
          <p:cNvSpPr txBox="1"/>
          <p:nvPr/>
        </p:nvSpPr>
        <p:spPr>
          <a:xfrm>
            <a:off x="662606" y="1333022"/>
            <a:ext cx="10342536" cy="923330"/>
          </a:xfrm>
          <a:prstGeom prst="rect">
            <a:avLst/>
          </a:prstGeom>
          <a:noFill/>
        </p:spPr>
        <p:txBody>
          <a:bodyPr wrap="square" rtlCol="0">
            <a:spAutoFit/>
          </a:bodyPr>
          <a:lstStyle/>
          <a:p>
            <a:endParaRPr lang="en-US">
              <a:solidFill>
                <a:srgbClr val="002060"/>
              </a:solidFill>
              <a:latin typeface="Consolas" panose="020B0609020204030204" pitchFamily="49" charset="0"/>
            </a:endParaRPr>
          </a:p>
          <a:p>
            <a:r>
              <a:rPr lang="en-US">
                <a:solidFill>
                  <a:srgbClr val="002060"/>
                </a:solidFill>
                <a:latin typeface="Consolas" panose="020B0609020204030204" pitchFamily="49" charset="0"/>
              </a:rPr>
              <a:t>Reports &gt; Data Quality Reports &gt; Select Data Type : Enrollment &gt; Select Report: </a:t>
            </a:r>
            <a:r>
              <a:rPr lang="en-US" b="1">
                <a:solidFill>
                  <a:srgbClr val="002060"/>
                </a:solidFill>
                <a:latin typeface="Consolas" panose="020B0609020204030204" pitchFamily="49" charset="0"/>
              </a:rPr>
              <a:t>No Student Class Entry Exit (SCEE) Records Summary</a:t>
            </a:r>
          </a:p>
        </p:txBody>
      </p:sp>
      <p:sp>
        <p:nvSpPr>
          <p:cNvPr id="5" name="TextBox 4">
            <a:extLst>
              <a:ext uri="{FF2B5EF4-FFF2-40B4-BE49-F238E27FC236}">
                <a16:creationId xmlns:a16="http://schemas.microsoft.com/office/drawing/2014/main" id="{68E888CC-85E3-A630-7C0E-50D0C19AB608}"/>
              </a:ext>
            </a:extLst>
          </p:cNvPr>
          <p:cNvSpPr txBox="1"/>
          <p:nvPr/>
        </p:nvSpPr>
        <p:spPr>
          <a:xfrm>
            <a:off x="924732" y="4924814"/>
            <a:ext cx="10342536" cy="1754326"/>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2060"/>
                </a:solidFill>
                <a:latin typeface="Consolas" panose="020B0609020204030204" pitchFamily="49" charset="0"/>
                <a:ea typeface="Calibri" panose="020F0502020204030204" pitchFamily="34" charset="0"/>
              </a:rPr>
              <a:t>Includes enrollment entry codes </a:t>
            </a:r>
            <a:r>
              <a:rPr lang="en-US" b="1">
                <a:solidFill>
                  <a:srgbClr val="002060"/>
                </a:solidFill>
                <a:latin typeface="Consolas" panose="020B0609020204030204" pitchFamily="49" charset="0"/>
                <a:ea typeface="Calibri" panose="020F0502020204030204" pitchFamily="34" charset="0"/>
              </a:rPr>
              <a:t>0011</a:t>
            </a:r>
            <a:r>
              <a:rPr lang="en-US">
                <a:solidFill>
                  <a:srgbClr val="002060"/>
                </a:solidFill>
                <a:latin typeface="Consolas" panose="020B0609020204030204" pitchFamily="49" charset="0"/>
                <a:ea typeface="Calibri" panose="020F0502020204030204" pitchFamily="34" charset="0"/>
              </a:rPr>
              <a:t> (building or grade) and </a:t>
            </a:r>
            <a:r>
              <a:rPr lang="en-US" b="1">
                <a:solidFill>
                  <a:srgbClr val="002060"/>
                </a:solidFill>
                <a:latin typeface="Consolas" panose="020B0609020204030204" pitchFamily="49" charset="0"/>
                <a:ea typeface="Calibri" panose="020F0502020204030204" pitchFamily="34" charset="0"/>
              </a:rPr>
              <a:t>055</a:t>
            </a:r>
            <a:r>
              <a:rPr lang="en-US">
                <a:solidFill>
                  <a:srgbClr val="002060"/>
                </a:solidFill>
                <a:latin typeface="Consolas" panose="020B0609020204030204" pitchFamily="49" charset="0"/>
                <a:ea typeface="Calibri" panose="020F0502020204030204" pitchFamily="34" charset="0"/>
              </a:rPr>
              <a:t> (instructional reporting only)</a:t>
            </a:r>
          </a:p>
          <a:p>
            <a:pPr marL="285750" indent="-285750">
              <a:buFont typeface="Arial" panose="020B0604020202020204" pitchFamily="34" charset="0"/>
              <a:buChar char="•"/>
            </a:pPr>
            <a:r>
              <a:rPr lang="en-US" sz="1800">
                <a:solidFill>
                  <a:srgbClr val="002060"/>
                </a:solidFill>
                <a:effectLst/>
                <a:latin typeface="Consolas" panose="020B0609020204030204" pitchFamily="49" charset="0"/>
                <a:ea typeface="Calibri" panose="020F0502020204030204" pitchFamily="34" charset="0"/>
              </a:rPr>
              <a:t>Includes only “In-District students” (i.e. no OODP “</a:t>
            </a:r>
            <a:r>
              <a:rPr lang="en-US">
                <a:solidFill>
                  <a:srgbClr val="002060"/>
                </a:solidFill>
                <a:latin typeface="Consolas" panose="020B0609020204030204" pitchFamily="49" charset="0"/>
              </a:rPr>
              <a:t>Out of District Placed”</a:t>
            </a:r>
            <a:r>
              <a:rPr lang="en-US" sz="1800">
                <a:solidFill>
                  <a:srgbClr val="002060"/>
                </a:solidFill>
                <a:effectLst/>
                <a:latin typeface="Consolas" panose="020B0609020204030204" pitchFamily="49" charset="0"/>
                <a:ea typeface="Calibri" panose="020F0502020204030204" pitchFamily="34" charset="0"/>
              </a:rPr>
              <a:t>, BOCES, </a:t>
            </a:r>
            <a:r>
              <a:rPr lang="en-US" sz="1800" err="1">
                <a:solidFill>
                  <a:srgbClr val="002060"/>
                </a:solidFill>
                <a:effectLst/>
                <a:latin typeface="Consolas" panose="020B0609020204030204" pitchFamily="49" charset="0"/>
                <a:ea typeface="Calibri" panose="020F0502020204030204" pitchFamily="34" charset="0"/>
              </a:rPr>
              <a:t>etc</a:t>
            </a:r>
            <a:r>
              <a:rPr lang="en-US" sz="1800">
                <a:solidFill>
                  <a:srgbClr val="002060"/>
                </a:solidFill>
                <a:effectLst/>
                <a:latin typeface="Consolas" panose="020B0609020204030204" pitchFamily="49" charset="0"/>
                <a:ea typeface="Calibri" panose="020F0502020204030204" pitchFamily="34" charset="0"/>
              </a:rPr>
              <a:t>…)</a:t>
            </a:r>
          </a:p>
          <a:p>
            <a:pPr marL="285750" indent="-285750">
              <a:buFont typeface="Arial" panose="020B0604020202020204" pitchFamily="34" charset="0"/>
              <a:buChar char="•"/>
            </a:pPr>
            <a:r>
              <a:rPr lang="en-US" sz="1800">
                <a:solidFill>
                  <a:srgbClr val="002060"/>
                </a:solidFill>
                <a:effectLst/>
                <a:latin typeface="Consolas" panose="020B0609020204030204" pitchFamily="49" charset="0"/>
                <a:ea typeface="Calibri" panose="020F0502020204030204" pitchFamily="34" charset="0"/>
              </a:rPr>
              <a:t>Has an optional filter by location drop-down.</a:t>
            </a:r>
          </a:p>
          <a:p>
            <a:pPr marL="285750" indent="-285750">
              <a:buFont typeface="Arial" panose="020B0604020202020204" pitchFamily="34" charset="0"/>
              <a:buChar char="•"/>
            </a:pPr>
            <a:r>
              <a:rPr lang="en-US">
                <a:solidFill>
                  <a:srgbClr val="002060"/>
                </a:solidFill>
                <a:latin typeface="Consolas" panose="020B0609020204030204" pitchFamily="49" charset="0"/>
                <a:ea typeface="Calibri" panose="020F0502020204030204" pitchFamily="34" charset="0"/>
              </a:rPr>
              <a:t>Columns with Enrollment Entry Date / Entry Code and Exit Date / Exit Code.  </a:t>
            </a:r>
            <a:endParaRPr lang="en-US">
              <a:solidFill>
                <a:srgbClr val="002060"/>
              </a:solidFill>
              <a:latin typeface="Consolas" panose="020B0609020204030204" pitchFamily="49" charset="0"/>
            </a:endParaRPr>
          </a:p>
        </p:txBody>
      </p:sp>
      <p:pic>
        <p:nvPicPr>
          <p:cNvPr id="10" name="Picture 9">
            <a:extLst>
              <a:ext uri="{FF2B5EF4-FFF2-40B4-BE49-F238E27FC236}">
                <a16:creationId xmlns:a16="http://schemas.microsoft.com/office/drawing/2014/main" id="{335CDBA2-9740-EFC5-A3B6-9E16AEBEFCBC}"/>
              </a:ext>
            </a:extLst>
          </p:cNvPr>
          <p:cNvPicPr>
            <a:picLocks noChangeAspect="1"/>
          </p:cNvPicPr>
          <p:nvPr/>
        </p:nvPicPr>
        <p:blipFill>
          <a:blip r:embed="rId4"/>
          <a:stretch>
            <a:fillRect/>
          </a:stretch>
        </p:blipFill>
        <p:spPr>
          <a:xfrm>
            <a:off x="667636" y="984236"/>
            <a:ext cx="9347099" cy="4212052"/>
          </a:xfrm>
          <a:prstGeom prst="rect">
            <a:avLst/>
          </a:prstGeom>
        </p:spPr>
      </p:pic>
      <p:pic>
        <p:nvPicPr>
          <p:cNvPr id="4" name="Picture 3">
            <a:extLst>
              <a:ext uri="{FF2B5EF4-FFF2-40B4-BE49-F238E27FC236}">
                <a16:creationId xmlns:a16="http://schemas.microsoft.com/office/drawing/2014/main" id="{18F897C6-E356-22A8-46DE-49D1541068A1}"/>
              </a:ext>
            </a:extLst>
          </p:cNvPr>
          <p:cNvPicPr>
            <a:picLocks noChangeAspect="1"/>
          </p:cNvPicPr>
          <p:nvPr/>
        </p:nvPicPr>
        <p:blipFill>
          <a:blip r:embed="rId5"/>
          <a:stretch>
            <a:fillRect/>
          </a:stretch>
        </p:blipFill>
        <p:spPr>
          <a:xfrm>
            <a:off x="682018" y="977661"/>
            <a:ext cx="9337174" cy="4200905"/>
          </a:xfrm>
          <a:prstGeom prst="rect">
            <a:avLst/>
          </a:prstGeom>
        </p:spPr>
      </p:pic>
      <p:pic>
        <p:nvPicPr>
          <p:cNvPr id="1030" name="Picture 6">
            <a:extLst>
              <a:ext uri="{FF2B5EF4-FFF2-40B4-BE49-F238E27FC236}">
                <a16:creationId xmlns:a16="http://schemas.microsoft.com/office/drawing/2014/main" id="{89C77790-220F-D1AD-A5D3-A4DE164F8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015" y="1504044"/>
            <a:ext cx="10477796" cy="323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32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par>
                                <p:cTn id="15" presetID="10" presetClass="exit" presetSubtype="0" fill="hold" nodeType="with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646331"/>
          </a:xfrm>
          <a:prstGeom prst="rect">
            <a:avLst/>
          </a:prstGeom>
          <a:noFill/>
        </p:spPr>
        <p:txBody>
          <a:bodyPr wrap="square" rtlCol="0">
            <a:spAutoFit/>
          </a:bodyPr>
          <a:lstStyle/>
          <a:p>
            <a:r>
              <a:rPr lang="en-US" sz="3600">
                <a:solidFill>
                  <a:srgbClr val="002060"/>
                </a:solidFill>
                <a:latin typeface="Consolas" panose="020B0609020204030204" pitchFamily="49" charset="0"/>
              </a:rPr>
              <a:t>Level 0 New: Student Class Entry Exit</a:t>
            </a:r>
          </a:p>
        </p:txBody>
      </p:sp>
      <p:sp>
        <p:nvSpPr>
          <p:cNvPr id="14" name="TextBox 13">
            <a:extLst>
              <a:ext uri="{FF2B5EF4-FFF2-40B4-BE49-F238E27FC236}">
                <a16:creationId xmlns:a16="http://schemas.microsoft.com/office/drawing/2014/main" id="{B5666E04-052C-7F97-E631-70D48B0DF6F0}"/>
              </a:ext>
            </a:extLst>
          </p:cNvPr>
          <p:cNvSpPr txBox="1"/>
          <p:nvPr/>
        </p:nvSpPr>
        <p:spPr>
          <a:xfrm>
            <a:off x="924731" y="966647"/>
            <a:ext cx="10342536" cy="1200329"/>
          </a:xfrm>
          <a:prstGeom prst="rect">
            <a:avLst/>
          </a:prstGeom>
          <a:noFill/>
        </p:spPr>
        <p:txBody>
          <a:bodyPr wrap="square" rtlCol="0">
            <a:spAutoFit/>
          </a:bodyPr>
          <a:lstStyle/>
          <a:p>
            <a:endParaRPr lang="en-US">
              <a:solidFill>
                <a:srgbClr val="002060"/>
              </a:solidFill>
              <a:latin typeface="Consolas" panose="020B0609020204030204" pitchFamily="49" charset="0"/>
            </a:endParaRPr>
          </a:p>
          <a:p>
            <a:r>
              <a:rPr lang="en-US">
                <a:solidFill>
                  <a:srgbClr val="002060"/>
                </a:solidFill>
                <a:latin typeface="Consolas" panose="020B0609020204030204" pitchFamily="49" charset="0"/>
              </a:rPr>
              <a:t>Reports &gt; Student Class Entry Exit &gt; click “</a:t>
            </a:r>
            <a:r>
              <a:rPr lang="en-US" b="1">
                <a:solidFill>
                  <a:srgbClr val="002060"/>
                </a:solidFill>
                <a:latin typeface="Consolas" panose="020B0609020204030204" pitchFamily="49" charset="0"/>
              </a:rPr>
              <a:t>Course Roster By Teacher</a:t>
            </a:r>
            <a:r>
              <a:rPr lang="en-US">
                <a:solidFill>
                  <a:srgbClr val="002060"/>
                </a:solidFill>
                <a:latin typeface="Consolas" panose="020B0609020204030204" pitchFamily="49" charset="0"/>
              </a:rPr>
              <a:t>” radio button &gt; click “Run Verification </a:t>
            </a:r>
            <a:r>
              <a:rPr lang="en-US" err="1">
                <a:solidFill>
                  <a:srgbClr val="002060"/>
                </a:solidFill>
                <a:latin typeface="Consolas" panose="020B0609020204030204" pitchFamily="49" charset="0"/>
              </a:rPr>
              <a:t>Rpt</a:t>
            </a:r>
            <a:r>
              <a:rPr lang="en-US">
                <a:solidFill>
                  <a:srgbClr val="002060"/>
                </a:solidFill>
                <a:latin typeface="Consolas" panose="020B0609020204030204" pitchFamily="49" charset="0"/>
              </a:rPr>
              <a:t>” button</a:t>
            </a:r>
          </a:p>
          <a:p>
            <a:endParaRPr lang="en-US">
              <a:solidFill>
                <a:srgbClr val="002060"/>
              </a:solidFill>
              <a:latin typeface="Consolas" panose="020B0609020204030204" pitchFamily="49" charset="0"/>
            </a:endParaRPr>
          </a:p>
        </p:txBody>
      </p:sp>
      <p:sp>
        <p:nvSpPr>
          <p:cNvPr id="5" name="TextBox 4">
            <a:extLst>
              <a:ext uri="{FF2B5EF4-FFF2-40B4-BE49-F238E27FC236}">
                <a16:creationId xmlns:a16="http://schemas.microsoft.com/office/drawing/2014/main" id="{68E888CC-85E3-A630-7C0E-50D0C19AB608}"/>
              </a:ext>
            </a:extLst>
          </p:cNvPr>
          <p:cNvSpPr txBox="1"/>
          <p:nvPr/>
        </p:nvSpPr>
        <p:spPr>
          <a:xfrm>
            <a:off x="924731" y="4094639"/>
            <a:ext cx="10342536" cy="369332"/>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2060"/>
                </a:solidFill>
                <a:latin typeface="Consolas" panose="020B0609020204030204" pitchFamily="49" charset="0"/>
              </a:rPr>
              <a:t>A ‘Y’ under Dual Credit will indicate the course is Dual Credit. </a:t>
            </a:r>
          </a:p>
        </p:txBody>
      </p:sp>
      <p:pic>
        <p:nvPicPr>
          <p:cNvPr id="8" name="Picture 7">
            <a:extLst>
              <a:ext uri="{FF2B5EF4-FFF2-40B4-BE49-F238E27FC236}">
                <a16:creationId xmlns:a16="http://schemas.microsoft.com/office/drawing/2014/main" id="{34D2059A-584B-AA5B-1B9F-5745C282D085}"/>
              </a:ext>
            </a:extLst>
          </p:cNvPr>
          <p:cNvPicPr>
            <a:picLocks noChangeAspect="1"/>
          </p:cNvPicPr>
          <p:nvPr/>
        </p:nvPicPr>
        <p:blipFill>
          <a:blip r:embed="rId4"/>
          <a:stretch>
            <a:fillRect/>
          </a:stretch>
        </p:blipFill>
        <p:spPr>
          <a:xfrm>
            <a:off x="924731" y="2112329"/>
            <a:ext cx="10715647" cy="1768489"/>
          </a:xfrm>
          <a:prstGeom prst="rect">
            <a:avLst/>
          </a:prstGeom>
        </p:spPr>
      </p:pic>
    </p:spTree>
    <p:extLst>
      <p:ext uri="{BB962C8B-B14F-4D97-AF65-F5344CB8AC3E}">
        <p14:creationId xmlns:p14="http://schemas.microsoft.com/office/powerpoint/2010/main" val="3460246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646331"/>
          </a:xfrm>
          <a:prstGeom prst="rect">
            <a:avLst/>
          </a:prstGeom>
          <a:noFill/>
        </p:spPr>
        <p:txBody>
          <a:bodyPr wrap="square" rtlCol="0">
            <a:spAutoFit/>
          </a:bodyPr>
          <a:lstStyle/>
          <a:p>
            <a:r>
              <a:rPr lang="en-US" sz="3600">
                <a:solidFill>
                  <a:srgbClr val="002060"/>
                </a:solidFill>
                <a:latin typeface="Consolas" panose="020B0609020204030204" pitchFamily="49" charset="0"/>
              </a:rPr>
              <a:t>Level 0 New: Missing Attendance Report </a:t>
            </a:r>
          </a:p>
        </p:txBody>
      </p:sp>
      <p:sp>
        <p:nvSpPr>
          <p:cNvPr id="14" name="TextBox 13">
            <a:extLst>
              <a:ext uri="{FF2B5EF4-FFF2-40B4-BE49-F238E27FC236}">
                <a16:creationId xmlns:a16="http://schemas.microsoft.com/office/drawing/2014/main" id="{B5666E04-052C-7F97-E631-70D48B0DF6F0}"/>
              </a:ext>
            </a:extLst>
          </p:cNvPr>
          <p:cNvSpPr txBox="1"/>
          <p:nvPr/>
        </p:nvSpPr>
        <p:spPr>
          <a:xfrm>
            <a:off x="924731" y="966647"/>
            <a:ext cx="10342536" cy="923330"/>
          </a:xfrm>
          <a:prstGeom prst="rect">
            <a:avLst/>
          </a:prstGeom>
          <a:noFill/>
        </p:spPr>
        <p:txBody>
          <a:bodyPr wrap="square" rtlCol="0">
            <a:spAutoFit/>
          </a:bodyPr>
          <a:lstStyle/>
          <a:p>
            <a:endParaRPr lang="en-US">
              <a:solidFill>
                <a:srgbClr val="002060"/>
              </a:solidFill>
              <a:latin typeface="Consolas" panose="020B0609020204030204" pitchFamily="49" charset="0"/>
            </a:endParaRPr>
          </a:p>
          <a:p>
            <a:r>
              <a:rPr lang="en-US">
                <a:solidFill>
                  <a:srgbClr val="002060"/>
                </a:solidFill>
                <a:latin typeface="Consolas" panose="020B0609020204030204" pitchFamily="49" charset="0"/>
              </a:rPr>
              <a:t>Reports &gt; Stud/Daily/Attend &gt; click Missing Attendance radio button</a:t>
            </a:r>
          </a:p>
          <a:p>
            <a:endParaRPr lang="en-US">
              <a:solidFill>
                <a:srgbClr val="002060"/>
              </a:solidFill>
              <a:latin typeface="Consolas" panose="020B0609020204030204" pitchFamily="49" charset="0"/>
            </a:endParaRPr>
          </a:p>
        </p:txBody>
      </p:sp>
      <p:pic>
        <p:nvPicPr>
          <p:cNvPr id="7" name="Picture 6">
            <a:extLst>
              <a:ext uri="{FF2B5EF4-FFF2-40B4-BE49-F238E27FC236}">
                <a16:creationId xmlns:a16="http://schemas.microsoft.com/office/drawing/2014/main" id="{9584FF6D-C26F-9803-1F37-CAC2785CB7CB}"/>
              </a:ext>
            </a:extLst>
          </p:cNvPr>
          <p:cNvPicPr>
            <a:picLocks noChangeAspect="1"/>
          </p:cNvPicPr>
          <p:nvPr/>
        </p:nvPicPr>
        <p:blipFill>
          <a:blip r:embed="rId4"/>
          <a:stretch>
            <a:fillRect/>
          </a:stretch>
        </p:blipFill>
        <p:spPr>
          <a:xfrm>
            <a:off x="924731" y="1754728"/>
            <a:ext cx="9439275" cy="3790874"/>
          </a:xfrm>
          <a:prstGeom prst="rect">
            <a:avLst/>
          </a:prstGeom>
        </p:spPr>
      </p:pic>
      <p:pic>
        <p:nvPicPr>
          <p:cNvPr id="10" name="Picture 9">
            <a:extLst>
              <a:ext uri="{FF2B5EF4-FFF2-40B4-BE49-F238E27FC236}">
                <a16:creationId xmlns:a16="http://schemas.microsoft.com/office/drawing/2014/main" id="{E554D07F-0335-4303-F46F-8CAE4423E449}"/>
              </a:ext>
            </a:extLst>
          </p:cNvPr>
          <p:cNvPicPr>
            <a:picLocks noChangeAspect="1"/>
          </p:cNvPicPr>
          <p:nvPr/>
        </p:nvPicPr>
        <p:blipFill>
          <a:blip r:embed="rId5"/>
          <a:stretch>
            <a:fillRect/>
          </a:stretch>
        </p:blipFill>
        <p:spPr>
          <a:xfrm>
            <a:off x="924731" y="1754728"/>
            <a:ext cx="9475190" cy="2358019"/>
          </a:xfrm>
          <a:prstGeom prst="rect">
            <a:avLst/>
          </a:prstGeom>
        </p:spPr>
      </p:pic>
      <p:sp>
        <p:nvSpPr>
          <p:cNvPr id="15" name="TextBox 14">
            <a:extLst>
              <a:ext uri="{FF2B5EF4-FFF2-40B4-BE49-F238E27FC236}">
                <a16:creationId xmlns:a16="http://schemas.microsoft.com/office/drawing/2014/main" id="{7D7CBB12-DF05-DB05-A5FC-7D0142760AB2}"/>
              </a:ext>
            </a:extLst>
          </p:cNvPr>
          <p:cNvSpPr txBox="1"/>
          <p:nvPr/>
        </p:nvSpPr>
        <p:spPr>
          <a:xfrm>
            <a:off x="1123950" y="5891353"/>
            <a:ext cx="9341724" cy="646331"/>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2060"/>
                </a:solidFill>
                <a:latin typeface="Consolas" panose="020B0609020204030204" pitchFamily="49" charset="0"/>
              </a:rPr>
              <a:t>Added Checkbox to “Only show 0055 enrollments”</a:t>
            </a:r>
          </a:p>
          <a:p>
            <a:pPr marL="285750" indent="-285750">
              <a:buFont typeface="Arial" panose="020B0604020202020204" pitchFamily="34" charset="0"/>
              <a:buChar char="•"/>
            </a:pPr>
            <a:r>
              <a:rPr lang="en-US">
                <a:solidFill>
                  <a:srgbClr val="002060"/>
                </a:solidFill>
                <a:latin typeface="Consolas" panose="020B0609020204030204" pitchFamily="49" charset="0"/>
              </a:rPr>
              <a:t>Added enrollment code to the report</a:t>
            </a:r>
          </a:p>
        </p:txBody>
      </p:sp>
    </p:spTree>
    <p:extLst>
      <p:ext uri="{BB962C8B-B14F-4D97-AF65-F5344CB8AC3E}">
        <p14:creationId xmlns:p14="http://schemas.microsoft.com/office/powerpoint/2010/main" val="78230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584775"/>
          </a:xfrm>
          <a:prstGeom prst="rect">
            <a:avLst/>
          </a:prstGeom>
          <a:noFill/>
        </p:spPr>
        <p:txBody>
          <a:bodyPr wrap="square" rtlCol="0">
            <a:spAutoFit/>
          </a:bodyPr>
          <a:lstStyle/>
          <a:p>
            <a:r>
              <a:rPr lang="en-US" sz="3200">
                <a:solidFill>
                  <a:srgbClr val="002060"/>
                </a:solidFill>
                <a:latin typeface="Consolas" panose="020B0609020204030204" pitchFamily="49" charset="0"/>
              </a:rPr>
              <a:t>Level 0 New: Behavioral Intervention</a:t>
            </a:r>
          </a:p>
        </p:txBody>
      </p:sp>
      <p:sp>
        <p:nvSpPr>
          <p:cNvPr id="15" name="TextBox 14">
            <a:extLst>
              <a:ext uri="{FF2B5EF4-FFF2-40B4-BE49-F238E27FC236}">
                <a16:creationId xmlns:a16="http://schemas.microsoft.com/office/drawing/2014/main" id="{7D7CBB12-DF05-DB05-A5FC-7D0142760AB2}"/>
              </a:ext>
            </a:extLst>
          </p:cNvPr>
          <p:cNvSpPr txBox="1"/>
          <p:nvPr/>
        </p:nvSpPr>
        <p:spPr>
          <a:xfrm>
            <a:off x="714375" y="5411854"/>
            <a:ext cx="9341724" cy="923330"/>
          </a:xfrm>
          <a:prstGeom prst="rect">
            <a:avLst/>
          </a:prstGeom>
          <a:noFill/>
        </p:spPr>
        <p:txBody>
          <a:bodyPr wrap="square" rtlCol="0">
            <a:spAutoFit/>
          </a:bodyPr>
          <a:lstStyle/>
          <a:p>
            <a:r>
              <a:rPr lang="en-US">
                <a:solidFill>
                  <a:srgbClr val="002060"/>
                </a:solidFill>
                <a:latin typeface="Consolas" panose="020B0609020204030204" pitchFamily="49" charset="0"/>
              </a:rPr>
              <a:t>A breakdown on required fields can be found: </a:t>
            </a:r>
            <a:r>
              <a:rPr lang="en-US">
                <a:hlinkClick r:id="rId4"/>
              </a:rPr>
              <a:t>https://www.nysed.gov/memo/information-reporting-services/reporting-student-behavioral-interventions-2024-25-revised</a:t>
            </a:r>
            <a:endParaRPr lang="en-US">
              <a:solidFill>
                <a:srgbClr val="002060"/>
              </a:solidFill>
              <a:latin typeface="Consolas" panose="020B0609020204030204" pitchFamily="49" charset="0"/>
            </a:endParaRPr>
          </a:p>
        </p:txBody>
      </p:sp>
      <p:pic>
        <p:nvPicPr>
          <p:cNvPr id="4" name="Picture 3">
            <a:extLst>
              <a:ext uri="{FF2B5EF4-FFF2-40B4-BE49-F238E27FC236}">
                <a16:creationId xmlns:a16="http://schemas.microsoft.com/office/drawing/2014/main" id="{BE98D20A-F3C3-EDE9-49DD-F2E806B931B1}"/>
              </a:ext>
            </a:extLst>
          </p:cNvPr>
          <p:cNvPicPr>
            <a:picLocks noChangeAspect="1"/>
          </p:cNvPicPr>
          <p:nvPr/>
        </p:nvPicPr>
        <p:blipFill>
          <a:blip r:embed="rId5"/>
          <a:stretch>
            <a:fillRect/>
          </a:stretch>
        </p:blipFill>
        <p:spPr>
          <a:xfrm>
            <a:off x="714375" y="1270431"/>
            <a:ext cx="10828571" cy="4076190"/>
          </a:xfrm>
          <a:prstGeom prst="rect">
            <a:avLst/>
          </a:prstGeom>
        </p:spPr>
      </p:pic>
      <p:pic>
        <p:nvPicPr>
          <p:cNvPr id="5" name="Picture 4">
            <a:extLst>
              <a:ext uri="{FF2B5EF4-FFF2-40B4-BE49-F238E27FC236}">
                <a16:creationId xmlns:a16="http://schemas.microsoft.com/office/drawing/2014/main" id="{6DB68364-C6AC-3405-FCBA-E1931C7CA717}"/>
              </a:ext>
            </a:extLst>
          </p:cNvPr>
          <p:cNvPicPr>
            <a:picLocks noChangeAspect="1"/>
          </p:cNvPicPr>
          <p:nvPr/>
        </p:nvPicPr>
        <p:blipFill>
          <a:blip r:embed="rId6"/>
          <a:stretch>
            <a:fillRect/>
          </a:stretch>
        </p:blipFill>
        <p:spPr>
          <a:xfrm>
            <a:off x="714374" y="1210297"/>
            <a:ext cx="9654922" cy="4132998"/>
          </a:xfrm>
          <a:prstGeom prst="rect">
            <a:avLst/>
          </a:prstGeom>
        </p:spPr>
      </p:pic>
    </p:spTree>
    <p:extLst>
      <p:ext uri="{BB962C8B-B14F-4D97-AF65-F5344CB8AC3E}">
        <p14:creationId xmlns:p14="http://schemas.microsoft.com/office/powerpoint/2010/main" val="18619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A796-7BDC-D52E-5D6F-8A3EAD84F99E}"/>
              </a:ext>
            </a:extLst>
          </p:cNvPr>
          <p:cNvSpPr>
            <a:spLocks noGrp="1"/>
          </p:cNvSpPr>
          <p:nvPr>
            <p:ph type="title"/>
          </p:nvPr>
        </p:nvSpPr>
        <p:spPr/>
        <p:txBody>
          <a:bodyPr/>
          <a:lstStyle/>
          <a:p>
            <a:r>
              <a:rPr lang="en-US">
                <a:ea typeface="Cambria"/>
              </a:rPr>
              <a:t>Jill </a:t>
            </a:r>
            <a:r>
              <a:rPr lang="en-US" err="1">
                <a:ea typeface="Cambria"/>
              </a:rPr>
              <a:t>Slavny</a:t>
            </a:r>
            <a:endParaRPr lang="en-US" err="1"/>
          </a:p>
        </p:txBody>
      </p:sp>
      <p:sp>
        <p:nvSpPr>
          <p:cNvPr id="3" name="Content Placeholder 2">
            <a:extLst>
              <a:ext uri="{FF2B5EF4-FFF2-40B4-BE49-F238E27FC236}">
                <a16:creationId xmlns:a16="http://schemas.microsoft.com/office/drawing/2014/main" id="{08B2B1F8-FD61-8869-3531-74B322730709}"/>
              </a:ext>
            </a:extLst>
          </p:cNvPr>
          <p:cNvSpPr>
            <a:spLocks noGrp="1"/>
          </p:cNvSpPr>
          <p:nvPr>
            <p:ph idx="1"/>
          </p:nvPr>
        </p:nvSpPr>
        <p:spPr/>
        <p:txBody>
          <a:bodyPr vert="horz" lIns="91440" tIns="45720" rIns="91440" bIns="45720" rtlCol="0" anchor="t">
            <a:normAutofit/>
          </a:bodyPr>
          <a:lstStyle/>
          <a:p>
            <a:r>
              <a:rPr lang="en-US">
                <a:ea typeface="Calibri"/>
                <a:cs typeface="Calibri"/>
              </a:rPr>
              <a:t>Assistant Superintendent for Accountability, Technology, and Regional Services</a:t>
            </a:r>
            <a:endParaRPr lang="en-US"/>
          </a:p>
        </p:txBody>
      </p:sp>
      <p:sp>
        <p:nvSpPr>
          <p:cNvPr id="4" name="Slide Number Placeholder 3">
            <a:extLst>
              <a:ext uri="{FF2B5EF4-FFF2-40B4-BE49-F238E27FC236}">
                <a16:creationId xmlns:a16="http://schemas.microsoft.com/office/drawing/2014/main" id="{868DA4F2-25F8-56A9-DA6F-309EED4A3D06}"/>
              </a:ext>
            </a:extLst>
          </p:cNvPr>
          <p:cNvSpPr>
            <a:spLocks noGrp="1"/>
          </p:cNvSpPr>
          <p:nvPr>
            <p:ph type="sldNum" sz="quarter" idx="12"/>
          </p:nvPr>
        </p:nvSpPr>
        <p:spPr/>
        <p:txBody>
          <a:bodyPr/>
          <a:lstStyle/>
          <a:p>
            <a:fld id="{38BC901B-B5E4-4A47-8F67-5F155DBF4CDE}" type="slidenum">
              <a:rPr lang="en-US" smtClean="0"/>
              <a:pPr/>
              <a:t>4</a:t>
            </a:fld>
            <a:endParaRPr lang="en-US"/>
          </a:p>
        </p:txBody>
      </p:sp>
    </p:spTree>
    <p:extLst>
      <p:ext uri="{BB962C8B-B14F-4D97-AF65-F5344CB8AC3E}">
        <p14:creationId xmlns:p14="http://schemas.microsoft.com/office/powerpoint/2010/main" val="3002574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21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461665"/>
          </a:xfrm>
          <a:prstGeom prst="rect">
            <a:avLst/>
          </a:prstGeom>
          <a:noFill/>
        </p:spPr>
        <p:txBody>
          <a:bodyPr wrap="square" rtlCol="0">
            <a:spAutoFit/>
          </a:bodyPr>
          <a:lstStyle/>
          <a:p>
            <a:r>
              <a:rPr lang="en-US" sz="2400">
                <a:solidFill>
                  <a:srgbClr val="002060"/>
                </a:solidFill>
                <a:latin typeface="Consolas" panose="020B0609020204030204" pitchFamily="49" charset="0"/>
              </a:rPr>
              <a:t>Level 0 Updates: Course Report – Course /</a:t>
            </a:r>
            <a:r>
              <a:rPr lang="en-US" sz="2400" err="1">
                <a:solidFill>
                  <a:srgbClr val="002060"/>
                </a:solidFill>
                <a:latin typeface="Consolas" panose="020B0609020204030204" pitchFamily="49" charset="0"/>
              </a:rPr>
              <a:t>Tchr</a:t>
            </a:r>
            <a:r>
              <a:rPr lang="en-US" sz="2400">
                <a:solidFill>
                  <a:srgbClr val="002060"/>
                </a:solidFill>
                <a:latin typeface="Consolas" panose="020B0609020204030204" pitchFamily="49" charset="0"/>
              </a:rPr>
              <a:t>/Student  </a:t>
            </a:r>
          </a:p>
        </p:txBody>
      </p:sp>
      <p:sp>
        <p:nvSpPr>
          <p:cNvPr id="15" name="TextBox 14">
            <a:extLst>
              <a:ext uri="{FF2B5EF4-FFF2-40B4-BE49-F238E27FC236}">
                <a16:creationId xmlns:a16="http://schemas.microsoft.com/office/drawing/2014/main" id="{7D7CBB12-DF05-DB05-A5FC-7D0142760AB2}"/>
              </a:ext>
            </a:extLst>
          </p:cNvPr>
          <p:cNvSpPr txBox="1"/>
          <p:nvPr/>
        </p:nvSpPr>
        <p:spPr>
          <a:xfrm>
            <a:off x="298211" y="4846282"/>
            <a:ext cx="9699483" cy="1200329"/>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2060"/>
                </a:solidFill>
                <a:latin typeface="Consolas" panose="020B0609020204030204" pitchFamily="49" charset="0"/>
              </a:rPr>
              <a:t>Made the count of students unduplicated</a:t>
            </a:r>
          </a:p>
          <a:p>
            <a:pPr marL="285750" indent="-285750">
              <a:buFont typeface="Arial" panose="020B0604020202020204" pitchFamily="34" charset="0"/>
              <a:buChar char="•"/>
            </a:pPr>
            <a:r>
              <a:rPr lang="en-US">
                <a:solidFill>
                  <a:srgbClr val="002060"/>
                </a:solidFill>
                <a:latin typeface="Consolas" panose="020B0609020204030204" pitchFamily="49" charset="0"/>
              </a:rPr>
              <a:t>Switched the column name from “Student Count” to “Unique Student Count”</a:t>
            </a:r>
          </a:p>
          <a:p>
            <a:pPr marL="285750" indent="-285750">
              <a:buFont typeface="Arial" panose="020B0604020202020204" pitchFamily="34" charset="0"/>
              <a:buChar char="•"/>
            </a:pPr>
            <a:r>
              <a:rPr lang="en-US">
                <a:solidFill>
                  <a:srgbClr val="002060"/>
                </a:solidFill>
                <a:latin typeface="Consolas" panose="020B0609020204030204" pitchFamily="49" charset="0"/>
              </a:rPr>
              <a:t>Drilling down to the value under “Unique Student Count” will show a list of teachers ( one row for each unique student )</a:t>
            </a:r>
          </a:p>
        </p:txBody>
      </p:sp>
      <p:pic>
        <p:nvPicPr>
          <p:cNvPr id="5" name="Picture 4">
            <a:extLst>
              <a:ext uri="{FF2B5EF4-FFF2-40B4-BE49-F238E27FC236}">
                <a16:creationId xmlns:a16="http://schemas.microsoft.com/office/drawing/2014/main" id="{4113AAD1-E591-B650-E1EC-BE5BD3D70BBE}"/>
              </a:ext>
            </a:extLst>
          </p:cNvPr>
          <p:cNvPicPr>
            <a:picLocks noChangeAspect="1"/>
          </p:cNvPicPr>
          <p:nvPr/>
        </p:nvPicPr>
        <p:blipFill>
          <a:blip r:embed="rId4"/>
          <a:stretch>
            <a:fillRect/>
          </a:stretch>
        </p:blipFill>
        <p:spPr>
          <a:xfrm>
            <a:off x="298211" y="1578394"/>
            <a:ext cx="11595578" cy="2837440"/>
          </a:xfrm>
          <a:prstGeom prst="rect">
            <a:avLst/>
          </a:prstGeom>
        </p:spPr>
      </p:pic>
      <p:sp>
        <p:nvSpPr>
          <p:cNvPr id="6" name="TextBox 5">
            <a:extLst>
              <a:ext uri="{FF2B5EF4-FFF2-40B4-BE49-F238E27FC236}">
                <a16:creationId xmlns:a16="http://schemas.microsoft.com/office/drawing/2014/main" id="{4AC387A9-FDFB-D6C3-26A2-06A36784F8A8}"/>
              </a:ext>
            </a:extLst>
          </p:cNvPr>
          <p:cNvSpPr txBox="1"/>
          <p:nvPr/>
        </p:nvSpPr>
        <p:spPr>
          <a:xfrm>
            <a:off x="298211" y="1024412"/>
            <a:ext cx="11177509" cy="369332"/>
          </a:xfrm>
          <a:prstGeom prst="rect">
            <a:avLst/>
          </a:prstGeom>
          <a:noFill/>
        </p:spPr>
        <p:txBody>
          <a:bodyPr wrap="square" rtlCol="0">
            <a:spAutoFit/>
          </a:bodyPr>
          <a:lstStyle/>
          <a:p>
            <a:r>
              <a:rPr lang="en-US">
                <a:solidFill>
                  <a:srgbClr val="002060"/>
                </a:solidFill>
                <a:latin typeface="Consolas" panose="020B0609020204030204" pitchFamily="49" charset="0"/>
              </a:rPr>
              <a:t>Reports &gt; Course &gt; Select Course/</a:t>
            </a:r>
            <a:r>
              <a:rPr lang="en-US" err="1">
                <a:solidFill>
                  <a:srgbClr val="002060"/>
                </a:solidFill>
                <a:latin typeface="Consolas" panose="020B0609020204030204" pitchFamily="49" charset="0"/>
              </a:rPr>
              <a:t>Tchr</a:t>
            </a:r>
            <a:r>
              <a:rPr lang="en-US">
                <a:solidFill>
                  <a:srgbClr val="002060"/>
                </a:solidFill>
                <a:latin typeface="Consolas" panose="020B0609020204030204" pitchFamily="49" charset="0"/>
              </a:rPr>
              <a:t>/Student radio button</a:t>
            </a:r>
          </a:p>
        </p:txBody>
      </p:sp>
      <p:pic>
        <p:nvPicPr>
          <p:cNvPr id="8" name="Picture 7">
            <a:extLst>
              <a:ext uri="{FF2B5EF4-FFF2-40B4-BE49-F238E27FC236}">
                <a16:creationId xmlns:a16="http://schemas.microsoft.com/office/drawing/2014/main" id="{6304751F-5BB3-D24B-2DFE-A4EB38C1C152}"/>
              </a:ext>
            </a:extLst>
          </p:cNvPr>
          <p:cNvPicPr>
            <a:picLocks noChangeAspect="1"/>
          </p:cNvPicPr>
          <p:nvPr/>
        </p:nvPicPr>
        <p:blipFill>
          <a:blip r:embed="rId5"/>
          <a:stretch>
            <a:fillRect/>
          </a:stretch>
        </p:blipFill>
        <p:spPr>
          <a:xfrm>
            <a:off x="298211" y="1578394"/>
            <a:ext cx="11595578" cy="2870121"/>
          </a:xfrm>
          <a:prstGeom prst="rect">
            <a:avLst/>
          </a:prstGeom>
        </p:spPr>
      </p:pic>
    </p:spTree>
    <p:extLst>
      <p:ext uri="{BB962C8B-B14F-4D97-AF65-F5344CB8AC3E}">
        <p14:creationId xmlns:p14="http://schemas.microsoft.com/office/powerpoint/2010/main" val="181136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21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461665"/>
          </a:xfrm>
          <a:prstGeom prst="rect">
            <a:avLst/>
          </a:prstGeom>
          <a:noFill/>
        </p:spPr>
        <p:txBody>
          <a:bodyPr wrap="square" rtlCol="0">
            <a:spAutoFit/>
          </a:bodyPr>
          <a:lstStyle/>
          <a:p>
            <a:r>
              <a:rPr lang="en-US" sz="2400">
                <a:solidFill>
                  <a:srgbClr val="002060"/>
                </a:solidFill>
                <a:latin typeface="Consolas" panose="020B0609020204030204" pitchFamily="49" charset="0"/>
              </a:rPr>
              <a:t>Level 0 Updates: Student Lite- required contact information</a:t>
            </a:r>
          </a:p>
        </p:txBody>
      </p:sp>
      <p:sp>
        <p:nvSpPr>
          <p:cNvPr id="15" name="TextBox 14">
            <a:extLst>
              <a:ext uri="{FF2B5EF4-FFF2-40B4-BE49-F238E27FC236}">
                <a16:creationId xmlns:a16="http://schemas.microsoft.com/office/drawing/2014/main" id="{7D7CBB12-DF05-DB05-A5FC-7D0142760AB2}"/>
              </a:ext>
            </a:extLst>
          </p:cNvPr>
          <p:cNvSpPr txBox="1"/>
          <p:nvPr/>
        </p:nvSpPr>
        <p:spPr>
          <a:xfrm>
            <a:off x="643260" y="3359366"/>
            <a:ext cx="9430766" cy="2308324"/>
          </a:xfrm>
          <a:prstGeom prst="rect">
            <a:avLst/>
          </a:prstGeom>
          <a:noFill/>
        </p:spPr>
        <p:txBody>
          <a:bodyPr wrap="square" rtlCol="0">
            <a:spAutoFit/>
          </a:bodyPr>
          <a:lstStyle/>
          <a:p>
            <a:r>
              <a:rPr lang="en-US"/>
              <a:t>DM1109 v20.0 Missing or Invalid Home Phone number (must be at least 10 characters)</a:t>
            </a:r>
          </a:p>
          <a:p>
            <a:endParaRPr lang="en-US"/>
          </a:p>
          <a:p>
            <a:r>
              <a:rPr lang="en-US"/>
              <a:t>DM1110 v20.0 Missing Primary Guardian</a:t>
            </a:r>
          </a:p>
          <a:p>
            <a:endParaRPr lang="en-US"/>
          </a:p>
          <a:p>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Updated 20.0a changed DM1109 &amp; DM1110 back to Information errors ( </a:t>
            </a:r>
            <a:r>
              <a:rPr lang="en-US" sz="180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a.k.a</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warnings ) until January 2025.</a:t>
            </a:r>
            <a:endPar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solidFill>
                <a:srgbClr val="002060"/>
              </a:solidFill>
              <a:latin typeface="Consolas" panose="020B0609020204030204" pitchFamily="49" charset="0"/>
            </a:endParaRPr>
          </a:p>
        </p:txBody>
      </p:sp>
      <p:pic>
        <p:nvPicPr>
          <p:cNvPr id="1028" name="Picture 4">
            <a:extLst>
              <a:ext uri="{FF2B5EF4-FFF2-40B4-BE49-F238E27FC236}">
                <a16:creationId xmlns:a16="http://schemas.microsoft.com/office/drawing/2014/main" id="{D175C92A-5087-19E3-0358-735B657CE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260" y="1139190"/>
            <a:ext cx="9972675"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820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08"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461665"/>
          </a:xfrm>
          <a:prstGeom prst="rect">
            <a:avLst/>
          </a:prstGeom>
          <a:noFill/>
        </p:spPr>
        <p:txBody>
          <a:bodyPr wrap="square" rtlCol="0">
            <a:spAutoFit/>
          </a:bodyPr>
          <a:lstStyle/>
          <a:p>
            <a:r>
              <a:rPr lang="en-US" sz="2400">
                <a:solidFill>
                  <a:srgbClr val="002060"/>
                </a:solidFill>
                <a:latin typeface="Consolas" panose="020B0609020204030204" pitchFamily="49" charset="0"/>
              </a:rPr>
              <a:t>Level 0 new Warning Fatal (W/F) Errors: Staff Assignment</a:t>
            </a:r>
          </a:p>
        </p:txBody>
      </p:sp>
      <p:sp>
        <p:nvSpPr>
          <p:cNvPr id="15" name="TextBox 14">
            <a:extLst>
              <a:ext uri="{FF2B5EF4-FFF2-40B4-BE49-F238E27FC236}">
                <a16:creationId xmlns:a16="http://schemas.microsoft.com/office/drawing/2014/main" id="{7D7CBB12-DF05-DB05-A5FC-7D0142760AB2}"/>
              </a:ext>
            </a:extLst>
          </p:cNvPr>
          <p:cNvSpPr txBox="1"/>
          <p:nvPr/>
        </p:nvSpPr>
        <p:spPr>
          <a:xfrm>
            <a:off x="671923" y="1260743"/>
            <a:ext cx="9430766" cy="1200329"/>
          </a:xfrm>
          <a:prstGeom prst="rect">
            <a:avLst/>
          </a:prstGeom>
          <a:noFill/>
        </p:spPr>
        <p:txBody>
          <a:bodyPr wrap="square" rtlCol="0">
            <a:spAutoFit/>
          </a:bodyPr>
          <a:lstStyle/>
          <a:p>
            <a:r>
              <a:rPr lang="en-US" b="1">
                <a:latin typeface="Consolas" panose="020B0609020204030204" pitchFamily="49" charset="0"/>
              </a:rPr>
              <a:t>Warning/Fatal (W/F) Error: </a:t>
            </a:r>
            <a:r>
              <a:rPr lang="en-US">
                <a:latin typeface="Consolas" panose="020B0609020204030204" pitchFamily="49" charset="0"/>
              </a:rPr>
              <a:t>Errors that are identified when the verification process is run. Information from one template is dependent upon information from another. </a:t>
            </a:r>
          </a:p>
          <a:p>
            <a:endParaRPr lang="en-US">
              <a:solidFill>
                <a:srgbClr val="002060"/>
              </a:solidFill>
              <a:latin typeface="Consolas" panose="020B0609020204030204" pitchFamily="49" charset="0"/>
            </a:endParaRPr>
          </a:p>
        </p:txBody>
      </p:sp>
      <p:pic>
        <p:nvPicPr>
          <p:cNvPr id="4" name="Picture 3">
            <a:extLst>
              <a:ext uri="{FF2B5EF4-FFF2-40B4-BE49-F238E27FC236}">
                <a16:creationId xmlns:a16="http://schemas.microsoft.com/office/drawing/2014/main" id="{6F54CAD8-1BE6-5EB3-FD19-88A19043F88E}"/>
              </a:ext>
            </a:extLst>
          </p:cNvPr>
          <p:cNvPicPr>
            <a:picLocks noChangeAspect="1"/>
          </p:cNvPicPr>
          <p:nvPr/>
        </p:nvPicPr>
        <p:blipFill>
          <a:blip r:embed="rId4"/>
          <a:stretch>
            <a:fillRect/>
          </a:stretch>
        </p:blipFill>
        <p:spPr>
          <a:xfrm>
            <a:off x="643259" y="2303994"/>
            <a:ext cx="10811715" cy="1403577"/>
          </a:xfrm>
          <a:prstGeom prst="rect">
            <a:avLst/>
          </a:prstGeom>
        </p:spPr>
      </p:pic>
      <p:pic>
        <p:nvPicPr>
          <p:cNvPr id="13" name="Picture 12">
            <a:extLst>
              <a:ext uri="{FF2B5EF4-FFF2-40B4-BE49-F238E27FC236}">
                <a16:creationId xmlns:a16="http://schemas.microsoft.com/office/drawing/2014/main" id="{E3A9CE04-3BDA-ACAE-F76C-21D4D114CFFF}"/>
              </a:ext>
            </a:extLst>
          </p:cNvPr>
          <p:cNvPicPr>
            <a:picLocks noChangeAspect="1"/>
          </p:cNvPicPr>
          <p:nvPr/>
        </p:nvPicPr>
        <p:blipFill>
          <a:blip r:embed="rId5"/>
          <a:stretch>
            <a:fillRect/>
          </a:stretch>
        </p:blipFill>
        <p:spPr>
          <a:xfrm>
            <a:off x="643259" y="999717"/>
            <a:ext cx="10561905" cy="4161905"/>
          </a:xfrm>
          <a:prstGeom prst="rect">
            <a:avLst/>
          </a:prstGeom>
        </p:spPr>
      </p:pic>
      <p:pic>
        <p:nvPicPr>
          <p:cNvPr id="16" name="Picture 15">
            <a:extLst>
              <a:ext uri="{FF2B5EF4-FFF2-40B4-BE49-F238E27FC236}">
                <a16:creationId xmlns:a16="http://schemas.microsoft.com/office/drawing/2014/main" id="{71CC7559-3AE8-E9EE-0DBC-E408972A883B}"/>
              </a:ext>
            </a:extLst>
          </p:cNvPr>
          <p:cNvPicPr>
            <a:picLocks noChangeAspect="1"/>
          </p:cNvPicPr>
          <p:nvPr/>
        </p:nvPicPr>
        <p:blipFill>
          <a:blip r:embed="rId6"/>
          <a:stretch>
            <a:fillRect/>
          </a:stretch>
        </p:blipFill>
        <p:spPr>
          <a:xfrm>
            <a:off x="643259" y="1006544"/>
            <a:ext cx="10399190" cy="4232555"/>
          </a:xfrm>
          <a:prstGeom prst="rect">
            <a:avLst/>
          </a:prstGeom>
        </p:spPr>
      </p:pic>
      <p:pic>
        <p:nvPicPr>
          <p:cNvPr id="20" name="Picture 19">
            <a:extLst>
              <a:ext uri="{FF2B5EF4-FFF2-40B4-BE49-F238E27FC236}">
                <a16:creationId xmlns:a16="http://schemas.microsoft.com/office/drawing/2014/main" id="{D2C5BF4F-5C70-4EC0-04C8-C306AE332B21}"/>
              </a:ext>
            </a:extLst>
          </p:cNvPr>
          <p:cNvPicPr>
            <a:picLocks noChangeAspect="1"/>
          </p:cNvPicPr>
          <p:nvPr/>
        </p:nvPicPr>
        <p:blipFill>
          <a:blip r:embed="rId7"/>
          <a:stretch>
            <a:fillRect/>
          </a:stretch>
        </p:blipFill>
        <p:spPr>
          <a:xfrm>
            <a:off x="643259" y="1006544"/>
            <a:ext cx="10076190" cy="4333333"/>
          </a:xfrm>
          <a:prstGeom prst="rect">
            <a:avLst/>
          </a:prstGeom>
        </p:spPr>
      </p:pic>
      <p:pic>
        <p:nvPicPr>
          <p:cNvPr id="22" name="Picture 21">
            <a:extLst>
              <a:ext uri="{FF2B5EF4-FFF2-40B4-BE49-F238E27FC236}">
                <a16:creationId xmlns:a16="http://schemas.microsoft.com/office/drawing/2014/main" id="{DE6E76F7-3FB4-38B5-0ADE-CE138C97C4CD}"/>
              </a:ext>
            </a:extLst>
          </p:cNvPr>
          <p:cNvPicPr>
            <a:picLocks noChangeAspect="1"/>
          </p:cNvPicPr>
          <p:nvPr/>
        </p:nvPicPr>
        <p:blipFill>
          <a:blip r:embed="rId8"/>
          <a:stretch>
            <a:fillRect/>
          </a:stretch>
        </p:blipFill>
        <p:spPr>
          <a:xfrm>
            <a:off x="643259" y="1006544"/>
            <a:ext cx="10076190" cy="4333333"/>
          </a:xfrm>
          <a:prstGeom prst="rect">
            <a:avLst/>
          </a:prstGeom>
        </p:spPr>
      </p:pic>
      <p:pic>
        <p:nvPicPr>
          <p:cNvPr id="24" name="Picture 23">
            <a:extLst>
              <a:ext uri="{FF2B5EF4-FFF2-40B4-BE49-F238E27FC236}">
                <a16:creationId xmlns:a16="http://schemas.microsoft.com/office/drawing/2014/main" id="{8DB197B9-D30D-8E2F-9305-0F7EB111E10B}"/>
              </a:ext>
            </a:extLst>
          </p:cNvPr>
          <p:cNvPicPr>
            <a:picLocks noChangeAspect="1"/>
          </p:cNvPicPr>
          <p:nvPr/>
        </p:nvPicPr>
        <p:blipFill>
          <a:blip r:embed="rId9"/>
          <a:stretch>
            <a:fillRect/>
          </a:stretch>
        </p:blipFill>
        <p:spPr>
          <a:xfrm>
            <a:off x="690392" y="4167265"/>
            <a:ext cx="10811215" cy="709437"/>
          </a:xfrm>
          <a:prstGeom prst="rect">
            <a:avLst/>
          </a:prstGeom>
        </p:spPr>
      </p:pic>
      <p:sp>
        <p:nvSpPr>
          <p:cNvPr id="25" name="TextBox 24">
            <a:extLst>
              <a:ext uri="{FF2B5EF4-FFF2-40B4-BE49-F238E27FC236}">
                <a16:creationId xmlns:a16="http://schemas.microsoft.com/office/drawing/2014/main" id="{94135101-5D51-3849-707A-3576562DB1F0}"/>
              </a:ext>
            </a:extLst>
          </p:cNvPr>
          <p:cNvSpPr txBox="1"/>
          <p:nvPr/>
        </p:nvSpPr>
        <p:spPr>
          <a:xfrm>
            <a:off x="671923" y="4938657"/>
            <a:ext cx="10876818" cy="923330"/>
          </a:xfrm>
          <a:prstGeom prst="rect">
            <a:avLst/>
          </a:prstGeom>
          <a:noFill/>
        </p:spPr>
        <p:txBody>
          <a:bodyPr wrap="square" rtlCol="0">
            <a:spAutoFit/>
          </a:bodyPr>
          <a:lstStyle/>
          <a:p>
            <a:r>
              <a:rPr lang="en-US" b="1">
                <a:solidFill>
                  <a:srgbClr val="002060"/>
                </a:solidFill>
                <a:latin typeface="Consolas" panose="020B0609020204030204" pitchFamily="49" charset="0"/>
              </a:rPr>
              <a:t>Remember: </a:t>
            </a:r>
            <a:r>
              <a:rPr lang="en-US">
                <a:solidFill>
                  <a:srgbClr val="002060"/>
                </a:solidFill>
                <a:latin typeface="Consolas" panose="020B0609020204030204" pitchFamily="49" charset="0"/>
              </a:rPr>
              <a:t>“Run All Verification Checks” when making changes directly in Level 0 and don’t forget to make subsequent changes in your source system if your using electronic import. </a:t>
            </a:r>
          </a:p>
        </p:txBody>
      </p:sp>
    </p:spTree>
    <p:extLst>
      <p:ext uri="{BB962C8B-B14F-4D97-AF65-F5344CB8AC3E}">
        <p14:creationId xmlns:p14="http://schemas.microsoft.com/office/powerpoint/2010/main" val="25849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0" presetClass="exit" presetSubtype="0" fill="hold" nodeType="with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2A801EF-84C9-BE54-18FB-C127A091E63B}"/>
              </a:ext>
            </a:extLst>
          </p:cNvPr>
          <p:cNvSpPr txBox="1"/>
          <p:nvPr/>
        </p:nvSpPr>
        <p:spPr>
          <a:xfrm>
            <a:off x="643260" y="476649"/>
            <a:ext cx="10205554" cy="461665"/>
          </a:xfrm>
          <a:prstGeom prst="rect">
            <a:avLst/>
          </a:prstGeom>
          <a:noFill/>
        </p:spPr>
        <p:txBody>
          <a:bodyPr wrap="square" rtlCol="0">
            <a:spAutoFit/>
          </a:bodyPr>
          <a:lstStyle/>
          <a:p>
            <a:r>
              <a:rPr lang="en-US" sz="2400">
                <a:solidFill>
                  <a:srgbClr val="002060"/>
                </a:solidFill>
                <a:latin typeface="Consolas" panose="020B0609020204030204" pitchFamily="49" charset="0"/>
              </a:rPr>
              <a:t>Level 0: Reminders</a:t>
            </a:r>
          </a:p>
        </p:txBody>
      </p:sp>
      <p:sp>
        <p:nvSpPr>
          <p:cNvPr id="15" name="TextBox 14">
            <a:extLst>
              <a:ext uri="{FF2B5EF4-FFF2-40B4-BE49-F238E27FC236}">
                <a16:creationId xmlns:a16="http://schemas.microsoft.com/office/drawing/2014/main" id="{7D7CBB12-DF05-DB05-A5FC-7D0142760AB2}"/>
              </a:ext>
            </a:extLst>
          </p:cNvPr>
          <p:cNvSpPr txBox="1"/>
          <p:nvPr/>
        </p:nvSpPr>
        <p:spPr>
          <a:xfrm>
            <a:off x="641943" y="1141895"/>
            <a:ext cx="9430766" cy="2800767"/>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rgbClr val="002060"/>
                </a:solidFill>
                <a:latin typeface="Consolas" panose="020B0609020204030204" pitchFamily="49" charset="0"/>
              </a:rPr>
              <a:t>Security Forms for Student and Staff data are due Friday October 4</a:t>
            </a:r>
            <a:r>
              <a:rPr lang="en-US" sz="2000" baseline="30000">
                <a:solidFill>
                  <a:srgbClr val="002060"/>
                </a:solidFill>
                <a:latin typeface="Consolas" panose="020B0609020204030204" pitchFamily="49" charset="0"/>
              </a:rPr>
              <a:t>th</a:t>
            </a:r>
            <a:r>
              <a:rPr lang="en-US" sz="2000">
                <a:solidFill>
                  <a:srgbClr val="002060"/>
                </a:solidFill>
                <a:latin typeface="Consolas" panose="020B0609020204030204" pitchFamily="49" charset="0"/>
              </a:rPr>
              <a:t>.</a:t>
            </a:r>
            <a:endParaRPr lang="en-US" sz="2000">
              <a:solidFill>
                <a:srgbClr val="002060"/>
              </a:solidFill>
              <a:latin typeface="Consolas" panose="020B0609020204030204" pitchFamily="49" charset="0"/>
              <a:cs typeface="Calibri"/>
            </a:endParaRPr>
          </a:p>
          <a:p>
            <a:pPr marL="285750" indent="-285750">
              <a:buFont typeface="Arial" panose="020B0604020202020204" pitchFamily="34" charset="0"/>
              <a:buChar char="•"/>
            </a:pPr>
            <a:r>
              <a:rPr lang="en-US" sz="2000">
                <a:solidFill>
                  <a:srgbClr val="002060"/>
                </a:solidFill>
                <a:latin typeface="Consolas" panose="020B0609020204030204" pitchFamily="49" charset="0"/>
              </a:rPr>
              <a:t>Private Schools and Charters: Email your rollover requests to </a:t>
            </a:r>
            <a:r>
              <a:rPr lang="en-US" sz="2000">
                <a:solidFill>
                  <a:srgbClr val="002060"/>
                </a:solidFill>
                <a:latin typeface="Consolas" panose="020B0609020204030204" pitchFamily="49" charset="0"/>
                <a:hlinkClick r:id="rId4">
                  <a:extLst>
                    <a:ext uri="{A12FA001-AC4F-418D-AE19-62706E023703}">
                      <ahyp:hlinkClr xmlns:ahyp="http://schemas.microsoft.com/office/drawing/2018/hyperlinkcolor" val="tx"/>
                    </a:ext>
                  </a:extLst>
                </a:hlinkClick>
              </a:rPr>
              <a:t>mfrederi@bocesmaars.org</a:t>
            </a:r>
            <a:r>
              <a:rPr lang="en-US" sz="2000">
                <a:solidFill>
                  <a:srgbClr val="002060"/>
                </a:solidFill>
                <a:latin typeface="Consolas" panose="020B0609020204030204" pitchFamily="49" charset="0"/>
              </a:rPr>
              <a:t> for Demographic, Enrollment, and Program Fact. Staff snapshot rollovers request can made at this time.</a:t>
            </a:r>
          </a:p>
          <a:p>
            <a:pPr marL="285750" indent="-285750">
              <a:buFont typeface="Arial" panose="020B0604020202020204" pitchFamily="34" charset="0"/>
              <a:buChar char="•"/>
            </a:pPr>
            <a:r>
              <a:rPr lang="en-US" sz="2000">
                <a:solidFill>
                  <a:srgbClr val="002060"/>
                </a:solidFill>
                <a:latin typeface="Consolas" panose="020B0609020204030204" pitchFamily="49" charset="0"/>
              </a:rPr>
              <a:t> Please check the Help section for helpful documentation for this release and future level 0 changes.</a:t>
            </a:r>
          </a:p>
          <a:p>
            <a:endParaRPr lang="en-US"/>
          </a:p>
          <a:p>
            <a:endParaRPr lang="en-US">
              <a:solidFill>
                <a:srgbClr val="002060"/>
              </a:solidFill>
              <a:latin typeface="Consolas" panose="020B0609020204030204" pitchFamily="49" charset="0"/>
            </a:endParaRPr>
          </a:p>
        </p:txBody>
      </p:sp>
      <p:pic>
        <p:nvPicPr>
          <p:cNvPr id="1026" name="Picture 2">
            <a:extLst>
              <a:ext uri="{FF2B5EF4-FFF2-40B4-BE49-F238E27FC236}">
                <a16:creationId xmlns:a16="http://schemas.microsoft.com/office/drawing/2014/main" id="{F59EDE10-9142-B92A-00B1-0A2E1470A4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592" y="3517337"/>
            <a:ext cx="8220075"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844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Top 3 Questions to Ask at the End of Every Interview – DAVRON">
            <a:extLst>
              <a:ext uri="{FF2B5EF4-FFF2-40B4-BE49-F238E27FC236}">
                <a16:creationId xmlns:a16="http://schemas.microsoft.com/office/drawing/2014/main" id="{81003532-F036-F33C-5594-5447830E3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907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Pupils with Disabilities Reporting</a:t>
            </a:r>
          </a:p>
        </p:txBody>
      </p:sp>
      <p:sp>
        <p:nvSpPr>
          <p:cNvPr id="4" name="Slide Number Placeholder 3"/>
          <p:cNvSpPr>
            <a:spLocks noGrp="1"/>
          </p:cNvSpPr>
          <p:nvPr>
            <p:ph type="sldNum" sz="quarter" idx="12"/>
          </p:nvPr>
        </p:nvSpPr>
        <p:spPr/>
        <p:txBody>
          <a:bodyPr/>
          <a:lstStyle/>
          <a:p>
            <a:fld id="{38BC901B-B5E4-4A47-8F67-5F155DBF4CDE}" type="slidenum">
              <a:rPr lang="en-US" smtClean="0"/>
              <a:pPr/>
              <a:t>45</a:t>
            </a:fld>
            <a:endParaRPr lang="en-US"/>
          </a:p>
        </p:txBody>
      </p:sp>
    </p:spTree>
    <p:extLst>
      <p:ext uri="{BB962C8B-B14F-4D97-AF65-F5344CB8AC3E}">
        <p14:creationId xmlns:p14="http://schemas.microsoft.com/office/powerpoint/2010/main" val="2923766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8348" y="1600200"/>
            <a:ext cx="8482852" cy="5029200"/>
          </a:xfrm>
        </p:spPr>
        <p:txBody>
          <a:bodyPr vert="horz" lIns="91440" tIns="45720" rIns="91440" bIns="45720" rtlCol="0" anchor="t">
            <a:normAutofit/>
          </a:bodyPr>
          <a:lstStyle/>
          <a:p>
            <a:pPr marL="0" indent="0">
              <a:buNone/>
            </a:pPr>
            <a:r>
              <a:rPr lang="en-US" sz="2800" b="1"/>
              <a:t>SPED Data to Upload through SIRS for BEDS Day Reporting</a:t>
            </a:r>
            <a:endParaRPr lang="en-US" sz="2800" b="1">
              <a:cs typeface="Calibri"/>
            </a:endParaRPr>
          </a:p>
          <a:p>
            <a:pPr marL="822960" lvl="3"/>
            <a:r>
              <a:rPr lang="en-US" sz="2800" b="1" u="sng">
                <a:solidFill>
                  <a:srgbClr val="0070C0"/>
                </a:solidFill>
              </a:rPr>
              <a:t>Type of Disability</a:t>
            </a:r>
            <a:br>
              <a:rPr lang="en-US" sz="2800" b="1" u="sng"/>
            </a:br>
            <a:r>
              <a:rPr lang="en-US" sz="2800">
                <a:solidFill>
                  <a:srgbClr val="000000"/>
                </a:solidFill>
                <a:cs typeface="Calibri"/>
              </a:rPr>
              <a:t>Preschool and School Age disability codes</a:t>
            </a:r>
            <a:br>
              <a:rPr lang="en-US" sz="2800">
                <a:cs typeface="Calibri"/>
              </a:rPr>
            </a:br>
            <a:endParaRPr lang="en-US" sz="2800" b="1" u="sng">
              <a:solidFill>
                <a:srgbClr val="0070C0"/>
              </a:solidFill>
              <a:cs typeface="Calibri"/>
            </a:endParaRPr>
          </a:p>
          <a:p>
            <a:pPr marL="822960" lvl="3"/>
            <a:r>
              <a:rPr lang="en-US" sz="2800" b="1" u="sng">
                <a:solidFill>
                  <a:srgbClr val="0070C0"/>
                </a:solidFill>
              </a:rPr>
              <a:t>BEDS / October Snapshot</a:t>
            </a:r>
            <a:r>
              <a:rPr lang="en-US" sz="2800">
                <a:solidFill>
                  <a:srgbClr val="0070C0"/>
                </a:solidFill>
              </a:rPr>
              <a:t> </a:t>
            </a:r>
            <a:br>
              <a:rPr lang="en-US" sz="2800"/>
            </a:br>
            <a:r>
              <a:rPr lang="en-US" sz="2800"/>
              <a:t>Includes students with an IEP in effect on BEDS day, </a:t>
            </a:r>
            <a:r>
              <a:rPr lang="en-US" sz="2800" u="sng"/>
              <a:t>and</a:t>
            </a:r>
            <a:r>
              <a:rPr lang="en-US" sz="2800"/>
              <a:t> with programs or related services that span BEDS day </a:t>
            </a:r>
            <a:r>
              <a:rPr lang="en-US" sz="2800">
                <a:solidFill>
                  <a:srgbClr val="FF0000"/>
                </a:solidFill>
              </a:rPr>
              <a:t>10/2/24</a:t>
            </a:r>
            <a:endParaRPr lang="en-US" sz="2800">
              <a:solidFill>
                <a:srgbClr val="FF0000"/>
              </a:solidFill>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46</a:t>
            </a:fld>
            <a:endParaRPr lang="en-US"/>
          </a:p>
        </p:txBody>
      </p:sp>
      <p:sp>
        <p:nvSpPr>
          <p:cNvPr id="5" name="Title 1"/>
          <p:cNvSpPr txBox="1">
            <a:spLocks/>
          </p:cNvSpPr>
          <p:nvPr/>
        </p:nvSpPr>
        <p:spPr>
          <a:xfrm>
            <a:off x="1122218" y="413183"/>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400"/>
              <a:t>PD BEDS Reporting</a:t>
            </a:r>
          </a:p>
        </p:txBody>
      </p:sp>
    </p:spTree>
    <p:extLst>
      <p:ext uri="{BB962C8B-B14F-4D97-AF65-F5344CB8AC3E}">
        <p14:creationId xmlns:p14="http://schemas.microsoft.com/office/powerpoint/2010/main" val="1798079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8915" y="1571446"/>
            <a:ext cx="7375795" cy="5057954"/>
          </a:xfrm>
        </p:spPr>
        <p:txBody>
          <a:bodyPr vert="horz" lIns="91440" tIns="45720" rIns="91440" bIns="45720" rtlCol="0" anchor="t">
            <a:normAutofit/>
          </a:bodyPr>
          <a:lstStyle/>
          <a:p>
            <a:pPr marL="0" indent="0">
              <a:buNone/>
            </a:pPr>
            <a:r>
              <a:rPr lang="en-US" sz="2800" b="1"/>
              <a:t>Special Education Snapshot Data for BEDS day</a:t>
            </a:r>
            <a:endParaRPr lang="en-US"/>
          </a:p>
          <a:p>
            <a:pPr marL="0" indent="0">
              <a:buNone/>
            </a:pPr>
            <a:r>
              <a:rPr lang="en-US" sz="2800"/>
              <a:t>Populates VR’s 1-6, and VR 8 in the PD Data System</a:t>
            </a:r>
            <a:br>
              <a:rPr lang="en-US" sz="2800"/>
            </a:br>
            <a:endParaRPr lang="en-US">
              <a:cs typeface="Calibri"/>
            </a:endParaRPr>
          </a:p>
          <a:p>
            <a:pPr marL="285750" indent="-285750">
              <a:buFont typeface="Arial,Sans-Serif"/>
              <a:buChar char="•"/>
            </a:pPr>
            <a:r>
              <a:rPr lang="en-US" sz="2400">
                <a:cs typeface="Calibri"/>
              </a:rPr>
              <a:t>Preschool Reports: VR1, VR4, VR6, VR8</a:t>
            </a:r>
          </a:p>
          <a:p>
            <a:pPr marL="285750" indent="-285750">
              <a:buFont typeface="Arial,Sans-Serif"/>
              <a:buChar char="•"/>
            </a:pPr>
            <a:r>
              <a:rPr lang="en-US" sz="2400">
                <a:cs typeface="Calibri"/>
              </a:rPr>
              <a:t>School Age Reports: VR2, VR3, VR5</a:t>
            </a:r>
          </a:p>
          <a:p>
            <a:pPr marL="285750" indent="-285750">
              <a:buFont typeface="Arial,Sans-Serif"/>
              <a:buChar char="•"/>
            </a:pPr>
            <a:r>
              <a:rPr lang="en-US" sz="2400">
                <a:cs typeface="Calibri"/>
              </a:rPr>
              <a:t>VR7 and VR9 informational reports – review for accuracy</a:t>
            </a:r>
            <a:endParaRPr lang="en-US" sz="1800"/>
          </a:p>
        </p:txBody>
      </p:sp>
      <p:sp>
        <p:nvSpPr>
          <p:cNvPr id="4" name="Slide Number Placeholder 3"/>
          <p:cNvSpPr>
            <a:spLocks noGrp="1"/>
          </p:cNvSpPr>
          <p:nvPr>
            <p:ph type="sldNum" sz="quarter" idx="12"/>
          </p:nvPr>
        </p:nvSpPr>
        <p:spPr/>
        <p:txBody>
          <a:bodyPr/>
          <a:lstStyle/>
          <a:p>
            <a:fld id="{38BC901B-B5E4-4A47-8F67-5F155DBF4CDE}" type="slidenum">
              <a:rPr lang="en-US" smtClean="0"/>
              <a:pPr/>
              <a:t>47</a:t>
            </a:fld>
            <a:endParaRPr lang="en-US"/>
          </a:p>
        </p:txBody>
      </p:sp>
      <p:sp>
        <p:nvSpPr>
          <p:cNvPr id="5" name="Title 1"/>
          <p:cNvSpPr txBox="1">
            <a:spLocks/>
          </p:cNvSpPr>
          <p:nvPr/>
        </p:nvSpPr>
        <p:spPr>
          <a:xfrm>
            <a:off x="762000" y="330056"/>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400"/>
              <a:t>PD BEDS Reporting</a:t>
            </a:r>
          </a:p>
        </p:txBody>
      </p:sp>
      <p:sp>
        <p:nvSpPr>
          <p:cNvPr id="2" name="TextBox 1">
            <a:extLst>
              <a:ext uri="{FF2B5EF4-FFF2-40B4-BE49-F238E27FC236}">
                <a16:creationId xmlns:a16="http://schemas.microsoft.com/office/drawing/2014/main" id="{54A32755-91A7-09CC-8C6F-CFFEBD56822F}"/>
              </a:ext>
            </a:extLst>
          </p:cNvPr>
          <p:cNvSpPr txBox="1"/>
          <p:nvPr/>
        </p:nvSpPr>
        <p:spPr>
          <a:xfrm>
            <a:off x="764875" y="5349685"/>
            <a:ext cx="6306432" cy="13111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pPr>
            <a:r>
              <a:rPr lang="en-US">
                <a:cs typeface="Calibri"/>
              </a:rPr>
              <a:t>Required submissions and instructions for each report can be found on the SEDCAR site:</a:t>
            </a:r>
            <a:endParaRPr lang="en-US"/>
          </a:p>
          <a:p>
            <a:pPr algn="ctr">
              <a:spcBef>
                <a:spcPct val="20000"/>
              </a:spcBef>
            </a:pPr>
            <a:r>
              <a:rPr lang="en-US" b="1">
                <a:solidFill>
                  <a:srgbClr val="FF0000"/>
                </a:solidFill>
                <a:ea typeface="Calibri"/>
                <a:cs typeface="Calibri"/>
              </a:rPr>
              <a:t>Coming Soon!</a:t>
            </a:r>
          </a:p>
          <a:p>
            <a:pPr algn="ctr">
              <a:spcBef>
                <a:spcPct val="20000"/>
              </a:spcBef>
            </a:pPr>
            <a:endParaRPr lang="en-US">
              <a:solidFill>
                <a:srgbClr val="D26900"/>
              </a:solidFill>
              <a:ea typeface="Calibri"/>
              <a:cs typeface="Calibri"/>
            </a:endParaRPr>
          </a:p>
        </p:txBody>
      </p:sp>
      <p:pic>
        <p:nvPicPr>
          <p:cNvPr id="6" name="Picture 5" descr="A screenshot of a phone&#10;&#10;Description automatically generated">
            <a:extLst>
              <a:ext uri="{FF2B5EF4-FFF2-40B4-BE49-F238E27FC236}">
                <a16:creationId xmlns:a16="http://schemas.microsoft.com/office/drawing/2014/main" id="{144B0CA9-B609-403D-F1CA-60FB376555E1}"/>
              </a:ext>
            </a:extLst>
          </p:cNvPr>
          <p:cNvPicPr>
            <a:picLocks noChangeAspect="1"/>
          </p:cNvPicPr>
          <p:nvPr/>
        </p:nvPicPr>
        <p:blipFill>
          <a:blip r:embed="rId3"/>
          <a:stretch>
            <a:fillRect/>
          </a:stretch>
        </p:blipFill>
        <p:spPr>
          <a:xfrm>
            <a:off x="7235337" y="2048975"/>
            <a:ext cx="3875942" cy="4588852"/>
          </a:xfrm>
          <a:prstGeom prst="rect">
            <a:avLst/>
          </a:prstGeom>
        </p:spPr>
      </p:pic>
    </p:spTree>
    <p:extLst>
      <p:ext uri="{BB962C8B-B14F-4D97-AF65-F5344CB8AC3E}">
        <p14:creationId xmlns:p14="http://schemas.microsoft.com/office/powerpoint/2010/main" val="1512720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37CEF6-6499-4C5D-A669-49DF4236895C}"/>
              </a:ext>
            </a:extLst>
          </p:cNvPr>
          <p:cNvSpPr>
            <a:spLocks noGrp="1"/>
          </p:cNvSpPr>
          <p:nvPr>
            <p:ph type="sldNum" sz="quarter" idx="12"/>
          </p:nvPr>
        </p:nvSpPr>
        <p:spPr/>
        <p:txBody>
          <a:bodyPr/>
          <a:lstStyle/>
          <a:p>
            <a:fld id="{38BC901B-B5E4-4A47-8F67-5F155DBF4CDE}" type="slidenum">
              <a:rPr lang="en-US" smtClean="0"/>
              <a:pPr/>
              <a:t>48</a:t>
            </a:fld>
            <a:endParaRPr lang="en-US"/>
          </a:p>
        </p:txBody>
      </p:sp>
      <p:sp>
        <p:nvSpPr>
          <p:cNvPr id="6" name="TextBox 5">
            <a:extLst>
              <a:ext uri="{FF2B5EF4-FFF2-40B4-BE49-F238E27FC236}">
                <a16:creationId xmlns:a16="http://schemas.microsoft.com/office/drawing/2014/main" id="{EAB750CF-5A66-4FD4-5E20-13FC8D9E633A}"/>
              </a:ext>
            </a:extLst>
          </p:cNvPr>
          <p:cNvSpPr txBox="1"/>
          <p:nvPr/>
        </p:nvSpPr>
        <p:spPr>
          <a:xfrm>
            <a:off x="316164" y="899176"/>
            <a:ext cx="2453300" cy="53060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pPr>
            <a:r>
              <a:rPr lang="en-US" sz="2200">
                <a:solidFill>
                  <a:srgbClr val="FF0000"/>
                </a:solidFill>
                <a:cs typeface="Calibri"/>
              </a:rPr>
              <a:t>Certification in the PD Data System is due by January 13, 2025 – </a:t>
            </a:r>
            <a:r>
              <a:rPr lang="en-US" sz="2200" b="1">
                <a:solidFill>
                  <a:srgbClr val="FF0000"/>
                </a:solidFill>
                <a:cs typeface="Calibri"/>
              </a:rPr>
              <a:t>LAST Level 0 upload date: 1/9/25 </a:t>
            </a:r>
            <a:endParaRPr lang="en-US"/>
          </a:p>
          <a:p>
            <a:pPr algn="ctr">
              <a:spcBef>
                <a:spcPct val="20000"/>
              </a:spcBef>
            </a:pPr>
            <a:r>
              <a:rPr lang="en-US" sz="2200">
                <a:solidFill>
                  <a:srgbClr val="FF0000"/>
                </a:solidFill>
                <a:cs typeface="Calibri"/>
              </a:rPr>
              <a:t>Make your due date at least 2 weeks prior</a:t>
            </a:r>
          </a:p>
          <a:p>
            <a:pPr algn="ctr">
              <a:spcBef>
                <a:spcPct val="20000"/>
              </a:spcBef>
            </a:pPr>
            <a:r>
              <a:rPr lang="en-US" sz="2200">
                <a:solidFill>
                  <a:srgbClr val="000000"/>
                </a:solidFill>
                <a:cs typeface="Calibri"/>
              </a:rPr>
              <a:t>Can start uploading October Snapshot data to Level 0, but PD Data System is not yet populating reports</a:t>
            </a:r>
            <a:endParaRPr lang="en-US" sz="2200">
              <a:cs typeface="Calibri"/>
            </a:endParaRPr>
          </a:p>
        </p:txBody>
      </p:sp>
      <p:pic>
        <p:nvPicPr>
          <p:cNvPr id="4" name="Picture 3" descr="A screen shot of a data report&#10;&#10;Description automatically generated">
            <a:extLst>
              <a:ext uri="{FF2B5EF4-FFF2-40B4-BE49-F238E27FC236}">
                <a16:creationId xmlns:a16="http://schemas.microsoft.com/office/drawing/2014/main" id="{EBB421AF-AECC-A80F-524B-B48A308BD047}"/>
              </a:ext>
            </a:extLst>
          </p:cNvPr>
          <p:cNvPicPr>
            <a:picLocks noChangeAspect="1"/>
          </p:cNvPicPr>
          <p:nvPr/>
        </p:nvPicPr>
        <p:blipFill>
          <a:blip r:embed="rId3"/>
          <a:stretch>
            <a:fillRect/>
          </a:stretch>
        </p:blipFill>
        <p:spPr>
          <a:xfrm>
            <a:off x="3231228" y="978470"/>
            <a:ext cx="7606519" cy="5141036"/>
          </a:xfrm>
          <a:prstGeom prst="rect">
            <a:avLst/>
          </a:prstGeom>
        </p:spPr>
      </p:pic>
      <p:sp>
        <p:nvSpPr>
          <p:cNvPr id="3" name="TextBox 2">
            <a:extLst>
              <a:ext uri="{FF2B5EF4-FFF2-40B4-BE49-F238E27FC236}">
                <a16:creationId xmlns:a16="http://schemas.microsoft.com/office/drawing/2014/main" id="{6A26733A-D829-FE9E-43F2-F3DC7BB84711}"/>
              </a:ext>
            </a:extLst>
          </p:cNvPr>
          <p:cNvSpPr txBox="1"/>
          <p:nvPr/>
        </p:nvSpPr>
        <p:spPr>
          <a:xfrm>
            <a:off x="3235288" y="534959"/>
            <a:ext cx="75011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hlinkClick r:id="rId4"/>
              </a:rPr>
              <a:t>October Snapshot Reporting Table</a:t>
            </a:r>
            <a:endParaRPr lang="en-US"/>
          </a:p>
        </p:txBody>
      </p:sp>
    </p:spTree>
    <p:extLst>
      <p:ext uri="{BB962C8B-B14F-4D97-AF65-F5344CB8AC3E}">
        <p14:creationId xmlns:p14="http://schemas.microsoft.com/office/powerpoint/2010/main" val="790725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160000" cy="4843732"/>
          </a:xfrm>
        </p:spPr>
        <p:txBody>
          <a:bodyPr vert="horz" lIns="91440" tIns="45720" rIns="91440" bIns="45720" rtlCol="0" anchor="t">
            <a:normAutofit/>
          </a:bodyPr>
          <a:lstStyle/>
          <a:p>
            <a:pPr marL="0" lvl="1" indent="0">
              <a:buNone/>
            </a:pPr>
            <a:r>
              <a:rPr lang="en-US" sz="2600">
                <a:ea typeface="+mn-lt"/>
                <a:cs typeface="+mn-lt"/>
                <a:hlinkClick r:id="rId3"/>
              </a:rPr>
              <a:t>Preschool Students</a:t>
            </a:r>
            <a:r>
              <a:rPr lang="en-US" sz="2600">
                <a:ea typeface="+mn-lt"/>
                <a:cs typeface="+mn-lt"/>
              </a:rPr>
              <a:t> - 4034 Determining Eligibility enrollments need to be reported throughout the year as they happen</a:t>
            </a:r>
          </a:p>
          <a:p>
            <a:pPr lvl="1"/>
            <a:r>
              <a:rPr lang="en-US" sz="2400" b="1">
                <a:cs typeface="Calibri"/>
              </a:rPr>
              <a:t>Start Date</a:t>
            </a:r>
            <a:r>
              <a:rPr lang="en-US" sz="2400">
                <a:cs typeface="Calibri"/>
              </a:rPr>
              <a:t>: Date of Referral to CPSE</a:t>
            </a:r>
            <a:endParaRPr lang="en-US" sz="2400">
              <a:ea typeface="Calibri"/>
              <a:cs typeface="Calibri"/>
            </a:endParaRPr>
          </a:p>
          <a:p>
            <a:pPr lvl="1"/>
            <a:r>
              <a:rPr lang="en-US" sz="2400" b="1">
                <a:cs typeface="Calibri"/>
              </a:rPr>
              <a:t>End Date</a:t>
            </a:r>
            <a:r>
              <a:rPr lang="en-US" sz="2400">
                <a:cs typeface="Calibri"/>
              </a:rPr>
              <a:t>: Date determination made, or the process ended</a:t>
            </a:r>
            <a:endParaRPr lang="en-US" sz="2400">
              <a:ea typeface="Calibri"/>
              <a:cs typeface="Calibri"/>
            </a:endParaRPr>
          </a:p>
          <a:p>
            <a:pPr lvl="2"/>
            <a:r>
              <a:rPr lang="en-US" sz="2400" i="1">
                <a:cs typeface="Calibri"/>
              </a:rPr>
              <a:t>The date eligibility was determined is the end date of the 4034 enrollment and is contained in the student's Process Tracking log entry</a:t>
            </a:r>
            <a:endParaRPr lang="en-US" sz="2400" i="1">
              <a:ea typeface="Calibri"/>
              <a:cs typeface="Calibri"/>
            </a:endParaRPr>
          </a:p>
          <a:p>
            <a:pPr lvl="1"/>
            <a:r>
              <a:rPr lang="en-US" sz="2400" b="1">
                <a:cs typeface="Calibri"/>
              </a:rPr>
              <a:t>End Code</a:t>
            </a:r>
            <a:r>
              <a:rPr lang="en-US" sz="2400">
                <a:cs typeface="Calibri"/>
              </a:rPr>
              <a:t>:  ALWAYS 140 </a:t>
            </a:r>
            <a:endParaRPr lang="en-US" sz="2400">
              <a:ea typeface="Calibri"/>
              <a:cs typeface="Calibri"/>
            </a:endParaRPr>
          </a:p>
          <a:p>
            <a:pPr lvl="1"/>
            <a:r>
              <a:rPr lang="en-US" sz="2400" b="1">
                <a:cs typeface="Calibri"/>
              </a:rPr>
              <a:t>Start 0011 </a:t>
            </a:r>
            <a:r>
              <a:rPr lang="en-US" sz="2400">
                <a:cs typeface="Calibri"/>
              </a:rPr>
              <a:t>the next day for students found Eligible </a:t>
            </a:r>
            <a:r>
              <a:rPr lang="en-US" sz="2400" i="1">
                <a:cs typeface="Calibri"/>
              </a:rPr>
              <a:t>(See TRR for PS Age and PK Students, Scenario #2)</a:t>
            </a:r>
            <a:endParaRPr lang="en-US" sz="2400" i="1">
              <a:ea typeface="Calibri"/>
              <a:cs typeface="Calibri"/>
            </a:endParaRPr>
          </a:p>
          <a:p>
            <a:pPr lvl="2"/>
            <a:r>
              <a:rPr lang="en-US" sz="2200" i="1">
                <a:cs typeface="Calibri"/>
              </a:rPr>
              <a:t>Use location code of provider</a:t>
            </a:r>
            <a:endParaRPr lang="en-US" sz="2200" i="1">
              <a:ea typeface="Calibri"/>
              <a:cs typeface="Calibri"/>
            </a:endParaRPr>
          </a:p>
          <a:p>
            <a:pPr lvl="2"/>
            <a:r>
              <a:rPr lang="en-US" sz="2200" i="1">
                <a:cs typeface="Calibri"/>
              </a:rPr>
              <a:t>If unable to procure provider or on a waitlist, use 0777 home bound location </a:t>
            </a:r>
            <a:endParaRPr lang="en-US" sz="2600">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49</a:t>
            </a:fld>
            <a:endParaRPr lang="en-US"/>
          </a:p>
        </p:txBody>
      </p:sp>
      <p:sp>
        <p:nvSpPr>
          <p:cNvPr id="8" name="Title 1">
            <a:extLst>
              <a:ext uri="{FF2B5EF4-FFF2-40B4-BE49-F238E27FC236}">
                <a16:creationId xmlns:a16="http://schemas.microsoft.com/office/drawing/2014/main" id="{CDB2D330-57BA-41D9-9EEA-201BAFB87250}"/>
              </a:ext>
            </a:extLst>
          </p:cNvPr>
          <p:cNvSpPr txBox="1">
            <a:spLocks/>
          </p:cNvSpPr>
          <p:nvPr/>
        </p:nvSpPr>
        <p:spPr>
          <a:xfrm>
            <a:off x="609600" y="274638"/>
            <a:ext cx="1034955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a:t>PD Reporting: Enrollment Reminders</a:t>
            </a:r>
            <a:endParaRPr lang="en-US">
              <a:solidFill>
                <a:srgbClr val="0070C0"/>
              </a:solidFill>
            </a:endParaRPr>
          </a:p>
        </p:txBody>
      </p:sp>
    </p:spTree>
    <p:extLst>
      <p:ext uri="{BB962C8B-B14F-4D97-AF65-F5344CB8AC3E}">
        <p14:creationId xmlns:p14="http://schemas.microsoft.com/office/powerpoint/2010/main" val="316003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0D91-B85C-2304-B34F-A2A2D7D06F9A}"/>
              </a:ext>
            </a:extLst>
          </p:cNvPr>
          <p:cNvSpPr>
            <a:spLocks noGrp="1"/>
          </p:cNvSpPr>
          <p:nvPr>
            <p:ph type="title"/>
          </p:nvPr>
        </p:nvSpPr>
        <p:spPr>
          <a:xfrm>
            <a:off x="609600" y="274638"/>
            <a:ext cx="10160000" cy="1143000"/>
          </a:xfrm>
        </p:spPr>
        <p:txBody>
          <a:bodyPr anchor="ctr">
            <a:normAutofit/>
          </a:bodyPr>
          <a:lstStyle/>
          <a:p>
            <a:r>
              <a:rPr lang="en-US"/>
              <a:t>MAARS Team Members - Shoutouts</a:t>
            </a:r>
          </a:p>
        </p:txBody>
      </p:sp>
      <p:pic>
        <p:nvPicPr>
          <p:cNvPr id="5" name="Picture 4" descr="A hand holding a megaphone&#10;&#10;Description automatically generated">
            <a:extLst>
              <a:ext uri="{FF2B5EF4-FFF2-40B4-BE49-F238E27FC236}">
                <a16:creationId xmlns:a16="http://schemas.microsoft.com/office/drawing/2014/main" id="{AF99D84C-6BD9-C82E-F7E5-15B5111B75D6}"/>
              </a:ext>
            </a:extLst>
          </p:cNvPr>
          <p:cNvPicPr>
            <a:picLocks noChangeAspect="1"/>
          </p:cNvPicPr>
          <p:nvPr/>
        </p:nvPicPr>
        <p:blipFill>
          <a:blip r:embed="rId2"/>
          <a:stretch>
            <a:fillRect/>
          </a:stretch>
        </p:blipFill>
        <p:spPr>
          <a:xfrm>
            <a:off x="822960" y="1893121"/>
            <a:ext cx="5405120" cy="4232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86D60B0C-966F-9E40-EF5D-C08EEEA6E57C}"/>
              </a:ext>
            </a:extLst>
          </p:cNvPr>
          <p:cNvSpPr>
            <a:spLocks noGrp="1"/>
          </p:cNvSpPr>
          <p:nvPr>
            <p:ph sz="half" idx="2"/>
          </p:nvPr>
        </p:nvSpPr>
        <p:spPr>
          <a:xfrm>
            <a:off x="5892800" y="1536192"/>
            <a:ext cx="4876800" cy="4590288"/>
          </a:xfrm>
        </p:spPr>
        <p:txBody>
          <a:bodyPr vert="horz" lIns="91440" tIns="45720" rIns="91440" bIns="45720" rtlCol="0" anchor="t">
            <a:normAutofit fontScale="92500" lnSpcReduction="20000"/>
          </a:bodyPr>
          <a:lstStyle/>
          <a:p>
            <a:pPr>
              <a:lnSpc>
                <a:spcPct val="90000"/>
              </a:lnSpc>
            </a:pPr>
            <a:r>
              <a:rPr lang="en-US" sz="1800"/>
              <a:t>Infinite Campus Team</a:t>
            </a:r>
            <a:endParaRPr lang="en-US" sz="1800">
              <a:cs typeface="Calibri"/>
            </a:endParaRPr>
          </a:p>
          <a:p>
            <a:pPr lvl="1">
              <a:lnSpc>
                <a:spcPct val="90000"/>
              </a:lnSpc>
              <a:buClr>
                <a:srgbClr val="726056"/>
              </a:buClr>
              <a:buFont typeface="Courier New" pitchFamily="34" charset="0"/>
              <a:buChar char="o"/>
            </a:pPr>
            <a:r>
              <a:rPr lang="en-US" sz="1800"/>
              <a:t>Lauren Amedeo</a:t>
            </a:r>
            <a:endParaRPr lang="en-US" sz="1800">
              <a:cs typeface="Calibri"/>
            </a:endParaRPr>
          </a:p>
          <a:p>
            <a:pPr lvl="1">
              <a:lnSpc>
                <a:spcPct val="90000"/>
              </a:lnSpc>
              <a:buClr>
                <a:srgbClr val="726056"/>
              </a:buClr>
              <a:buFont typeface="Courier New" pitchFamily="34" charset="0"/>
              <a:buChar char="o"/>
            </a:pPr>
            <a:r>
              <a:rPr lang="en-US" sz="1800"/>
              <a:t>Marcia Vick</a:t>
            </a:r>
            <a:endParaRPr lang="en-US" sz="1800">
              <a:cs typeface="Calibri"/>
            </a:endParaRPr>
          </a:p>
          <a:p>
            <a:pPr lvl="1">
              <a:lnSpc>
                <a:spcPct val="90000"/>
              </a:lnSpc>
              <a:buClr>
                <a:srgbClr val="726056"/>
              </a:buClr>
              <a:buFont typeface="Courier New" pitchFamily="34" charset="0"/>
              <a:buChar char="o"/>
            </a:pPr>
            <a:endParaRPr lang="en-US" sz="1800">
              <a:cs typeface="Calibri"/>
            </a:endParaRPr>
          </a:p>
          <a:p>
            <a:pPr>
              <a:lnSpc>
                <a:spcPct val="90000"/>
              </a:lnSpc>
              <a:buClr>
                <a:srgbClr val="AD0101"/>
              </a:buClr>
            </a:pPr>
            <a:r>
              <a:rPr lang="en-US" sz="1800"/>
              <a:t>School Tool Team</a:t>
            </a:r>
            <a:endParaRPr lang="en-US" sz="1800">
              <a:cs typeface="Calibri"/>
            </a:endParaRPr>
          </a:p>
          <a:p>
            <a:pPr lvl="1">
              <a:lnSpc>
                <a:spcPct val="90000"/>
              </a:lnSpc>
              <a:buFont typeface="Courier New" pitchFamily="34" charset="0"/>
              <a:buChar char="o"/>
            </a:pPr>
            <a:r>
              <a:rPr lang="en-US" sz="1800"/>
              <a:t>Cherie Nothnagle</a:t>
            </a:r>
            <a:endParaRPr lang="en-US" sz="1800">
              <a:cs typeface="Calibri"/>
            </a:endParaRPr>
          </a:p>
          <a:p>
            <a:pPr lvl="1">
              <a:lnSpc>
                <a:spcPct val="90000"/>
              </a:lnSpc>
              <a:buFont typeface="Courier New" pitchFamily="34" charset="0"/>
              <a:buChar char="o"/>
            </a:pPr>
            <a:r>
              <a:rPr lang="en-US" sz="1800"/>
              <a:t>Aurilla Putney</a:t>
            </a:r>
            <a:endParaRPr lang="en-US" sz="1800">
              <a:cs typeface="Calibri"/>
            </a:endParaRPr>
          </a:p>
          <a:p>
            <a:pPr lvl="1">
              <a:lnSpc>
                <a:spcPct val="90000"/>
              </a:lnSpc>
              <a:buFont typeface="Courier New" pitchFamily="34" charset="0"/>
              <a:buChar char="o"/>
            </a:pPr>
            <a:endParaRPr lang="en-US" sz="1800">
              <a:cs typeface="Calibri"/>
            </a:endParaRPr>
          </a:p>
          <a:p>
            <a:pPr>
              <a:lnSpc>
                <a:spcPct val="90000"/>
              </a:lnSpc>
              <a:buClr>
                <a:srgbClr val="AD0101"/>
              </a:buClr>
            </a:pPr>
            <a:r>
              <a:rPr lang="en-US" sz="1800"/>
              <a:t>Programmer</a:t>
            </a:r>
            <a:endParaRPr lang="en-US" sz="1800">
              <a:cs typeface="Calibri"/>
            </a:endParaRPr>
          </a:p>
          <a:p>
            <a:pPr lvl="1">
              <a:lnSpc>
                <a:spcPct val="90000"/>
              </a:lnSpc>
              <a:buClr>
                <a:srgbClr val="726056"/>
              </a:buClr>
              <a:buFont typeface="Courier New" pitchFamily="34" charset="0"/>
              <a:buChar char="o"/>
            </a:pPr>
            <a:r>
              <a:rPr lang="en-US" sz="1800"/>
              <a:t>JR Lee</a:t>
            </a:r>
            <a:endParaRPr lang="en-US" sz="1800">
              <a:ea typeface="Calibri"/>
              <a:cs typeface="Calibri"/>
            </a:endParaRPr>
          </a:p>
          <a:p>
            <a:pPr marL="411480" lvl="1" indent="0">
              <a:lnSpc>
                <a:spcPct val="90000"/>
              </a:lnSpc>
              <a:buClr>
                <a:srgbClr val="726056"/>
              </a:buClr>
              <a:buNone/>
            </a:pPr>
            <a:endParaRPr lang="en-US" sz="1800">
              <a:ea typeface="Calibri"/>
              <a:cs typeface="Calibri"/>
            </a:endParaRPr>
          </a:p>
          <a:p>
            <a:pPr>
              <a:lnSpc>
                <a:spcPct val="90000"/>
              </a:lnSpc>
              <a:buClr>
                <a:srgbClr val="AD0101"/>
              </a:buClr>
            </a:pPr>
            <a:r>
              <a:rPr lang="en-US" sz="1900">
                <a:ea typeface="Calibri"/>
                <a:cs typeface="Calibri"/>
              </a:rPr>
              <a:t>District Data Coordinator</a:t>
            </a:r>
          </a:p>
          <a:p>
            <a:pPr lvl="1">
              <a:lnSpc>
                <a:spcPct val="90000"/>
              </a:lnSpc>
              <a:buClr>
                <a:srgbClr val="726056"/>
              </a:buClr>
              <a:buFont typeface="Courier New" pitchFamily="34" charset="0"/>
              <a:buChar char="o"/>
            </a:pPr>
            <a:r>
              <a:rPr lang="en-US" sz="1700">
                <a:ea typeface="Calibri"/>
                <a:cs typeface="Calibri"/>
              </a:rPr>
              <a:t>Lindsay Beaumont</a:t>
            </a:r>
          </a:p>
          <a:p>
            <a:pPr lvl="1">
              <a:lnSpc>
                <a:spcPct val="90000"/>
              </a:lnSpc>
              <a:buClr>
                <a:srgbClr val="726056"/>
              </a:buClr>
              <a:buFont typeface="Courier New" pitchFamily="34" charset="0"/>
              <a:buChar char="o"/>
            </a:pPr>
            <a:endParaRPr lang="en-US" sz="1800"/>
          </a:p>
          <a:p>
            <a:pPr>
              <a:lnSpc>
                <a:spcPct val="90000"/>
              </a:lnSpc>
              <a:buClr>
                <a:srgbClr val="AD0101"/>
              </a:buClr>
            </a:pPr>
            <a:r>
              <a:rPr lang="en-US" sz="1800"/>
              <a:t>Instructional Technology Specialist</a:t>
            </a:r>
            <a:endParaRPr lang="en-US" sz="1800">
              <a:cs typeface="Calibri"/>
            </a:endParaRPr>
          </a:p>
          <a:p>
            <a:pPr lvl="1">
              <a:lnSpc>
                <a:spcPct val="90000"/>
              </a:lnSpc>
              <a:buFont typeface="Courier New" pitchFamily="34" charset="0"/>
              <a:buChar char="o"/>
            </a:pPr>
            <a:r>
              <a:rPr lang="en-US" sz="1800"/>
              <a:t>Dr. Deb Lubberts</a:t>
            </a:r>
            <a:endParaRPr lang="en-US" sz="1800">
              <a:cs typeface="Calibri"/>
            </a:endParaRPr>
          </a:p>
          <a:p>
            <a:pPr lvl="1">
              <a:lnSpc>
                <a:spcPct val="90000"/>
              </a:lnSpc>
              <a:buFont typeface="Courier New" pitchFamily="34" charset="0"/>
              <a:buChar char="o"/>
            </a:pPr>
            <a:endParaRPr lang="en-US" sz="1800">
              <a:cs typeface="Calibri"/>
            </a:endParaRPr>
          </a:p>
          <a:p>
            <a:pPr>
              <a:lnSpc>
                <a:spcPct val="90000"/>
              </a:lnSpc>
              <a:buClr>
                <a:srgbClr val="AD0101"/>
              </a:buClr>
            </a:pPr>
            <a:r>
              <a:rPr lang="en-US" sz="1800">
                <a:cs typeface="Calibri"/>
              </a:rPr>
              <a:t>Administrative Assistant</a:t>
            </a:r>
            <a:endParaRPr lang="en-US" sz="1800">
              <a:ea typeface="Calibri"/>
              <a:cs typeface="Calibri"/>
            </a:endParaRPr>
          </a:p>
          <a:p>
            <a:pPr lvl="1">
              <a:lnSpc>
                <a:spcPct val="90000"/>
              </a:lnSpc>
              <a:buClr>
                <a:srgbClr val="726056"/>
              </a:buClr>
              <a:buFont typeface="Courier New" pitchFamily="34" charset="0"/>
              <a:buChar char="o"/>
            </a:pPr>
            <a:r>
              <a:rPr lang="en-US" sz="1800">
                <a:cs typeface="Calibri"/>
              </a:rPr>
              <a:t>Lucy Fagan</a:t>
            </a:r>
            <a:endParaRPr lang="en-US" sz="1800">
              <a:ea typeface="Calibri"/>
              <a:cs typeface="Calibri"/>
            </a:endParaRPr>
          </a:p>
          <a:p>
            <a:pPr lvl="1">
              <a:lnSpc>
                <a:spcPct val="90000"/>
              </a:lnSpc>
              <a:buFont typeface="Courier New" pitchFamily="34" charset="0"/>
              <a:buChar char="o"/>
            </a:pPr>
            <a:endParaRPr lang="en-US" sz="2000">
              <a:cs typeface="Calibri"/>
            </a:endParaRPr>
          </a:p>
          <a:p>
            <a:pPr marL="411480" lvl="1" indent="0">
              <a:lnSpc>
                <a:spcPct val="90000"/>
              </a:lnSpc>
              <a:buNone/>
            </a:pPr>
            <a:endParaRPr lang="en-US" sz="2000">
              <a:cs typeface="Calibri"/>
            </a:endParaRPr>
          </a:p>
        </p:txBody>
      </p:sp>
      <p:sp>
        <p:nvSpPr>
          <p:cNvPr id="4" name="Slide Number Placeholder 3">
            <a:extLst>
              <a:ext uri="{FF2B5EF4-FFF2-40B4-BE49-F238E27FC236}">
                <a16:creationId xmlns:a16="http://schemas.microsoft.com/office/drawing/2014/main" id="{4432A581-FF4A-A089-66D7-D28CB569317C}"/>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5</a:t>
            </a:fld>
            <a:endParaRPr lang="en-US"/>
          </a:p>
        </p:txBody>
      </p:sp>
    </p:spTree>
    <p:extLst>
      <p:ext uri="{BB962C8B-B14F-4D97-AF65-F5344CB8AC3E}">
        <p14:creationId xmlns:p14="http://schemas.microsoft.com/office/powerpoint/2010/main" val="1041759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160000" cy="4843732"/>
          </a:xfrm>
        </p:spPr>
        <p:txBody>
          <a:bodyPr vert="horz" lIns="91440" tIns="45720" rIns="91440" bIns="45720" rtlCol="0" anchor="t">
            <a:normAutofit/>
          </a:bodyPr>
          <a:lstStyle/>
          <a:p>
            <a:pPr marL="0" lvl="1" indent="0">
              <a:buNone/>
            </a:pPr>
            <a:r>
              <a:rPr lang="en-US" sz="2600">
                <a:ea typeface="+mn-lt"/>
                <a:cs typeface="+mn-lt"/>
                <a:hlinkClick r:id="rId3"/>
              </a:rPr>
              <a:t>Preschool Students</a:t>
            </a:r>
            <a:r>
              <a:rPr lang="en-US" sz="2600">
                <a:ea typeface="+mn-lt"/>
                <a:cs typeface="+mn-lt"/>
              </a:rPr>
              <a:t> - 4034 Determining Eligibility enrollments for students not determined by 6/30/24</a:t>
            </a:r>
          </a:p>
          <a:p>
            <a:pPr lvl="1"/>
            <a:r>
              <a:rPr lang="en-US" sz="2400" b="1">
                <a:cs typeface="Calibri"/>
              </a:rPr>
              <a:t>END</a:t>
            </a:r>
            <a:r>
              <a:rPr lang="en-US" sz="2400">
                <a:cs typeface="Calibri"/>
              </a:rPr>
              <a:t> with 140 on 6/30/24</a:t>
            </a:r>
            <a:endParaRPr lang="en-US" sz="2400">
              <a:ea typeface="Calibri"/>
              <a:cs typeface="Calibri"/>
            </a:endParaRPr>
          </a:p>
          <a:p>
            <a:pPr lvl="1"/>
            <a:r>
              <a:rPr lang="en-US" sz="2400" b="1">
                <a:cs typeface="Calibri"/>
              </a:rPr>
              <a:t>START </a:t>
            </a:r>
            <a:r>
              <a:rPr lang="en-US" sz="2400">
                <a:cs typeface="Calibri"/>
              </a:rPr>
              <a:t>new 4034 7/1/24 </a:t>
            </a:r>
            <a:endParaRPr lang="en-US" sz="2400">
              <a:ea typeface="Calibri"/>
              <a:cs typeface="Calibri"/>
            </a:endParaRPr>
          </a:p>
          <a:p>
            <a:pPr lvl="1"/>
            <a:r>
              <a:rPr lang="en-US" sz="2400" b="1">
                <a:cs typeface="Calibri"/>
              </a:rPr>
              <a:t>END DATE of rollover 4034</a:t>
            </a:r>
            <a:r>
              <a:rPr lang="en-US" sz="2400">
                <a:cs typeface="Calibri"/>
              </a:rPr>
              <a:t>: date eligibility determination was made, or the process ended</a:t>
            </a:r>
            <a:endParaRPr lang="en-US" sz="2400">
              <a:ea typeface="Calibri"/>
              <a:cs typeface="Calibri"/>
            </a:endParaRPr>
          </a:p>
          <a:p>
            <a:pPr lvl="1"/>
            <a:r>
              <a:rPr lang="en-US" sz="2400" b="1">
                <a:cs typeface="Calibri"/>
              </a:rPr>
              <a:t>Start 0011</a:t>
            </a:r>
            <a:r>
              <a:rPr lang="en-US" sz="2400">
                <a:cs typeface="Calibri"/>
              </a:rPr>
              <a:t> the next day for students found Eligible </a:t>
            </a:r>
            <a:r>
              <a:rPr lang="en-US" sz="2400" i="1">
                <a:cs typeface="Calibri"/>
              </a:rPr>
              <a:t>(See TRR for PS Age and PK Students, Scenario #2)</a:t>
            </a:r>
            <a:endParaRPr lang="en-US" sz="2400">
              <a:cs typeface="Calibri"/>
            </a:endParaRPr>
          </a:p>
          <a:p>
            <a:pPr lvl="2"/>
            <a:r>
              <a:rPr lang="en-US" sz="2200" i="1">
                <a:cs typeface="Calibri"/>
              </a:rPr>
              <a:t>Use location code of provider</a:t>
            </a:r>
            <a:endParaRPr lang="en-US" sz="2200" i="1">
              <a:ea typeface="Calibri"/>
              <a:cs typeface="Calibri"/>
            </a:endParaRPr>
          </a:p>
          <a:p>
            <a:pPr lvl="2"/>
            <a:r>
              <a:rPr lang="en-US" sz="2200" i="1">
                <a:cs typeface="Calibri"/>
              </a:rPr>
              <a:t>If unable to procure provider or on a waitlist, use 0777 home bound location </a:t>
            </a:r>
            <a:endParaRPr lang="en-US" sz="2600">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50</a:t>
            </a:fld>
            <a:endParaRPr lang="en-US"/>
          </a:p>
        </p:txBody>
      </p:sp>
      <p:sp>
        <p:nvSpPr>
          <p:cNvPr id="8" name="Title 1">
            <a:extLst>
              <a:ext uri="{FF2B5EF4-FFF2-40B4-BE49-F238E27FC236}">
                <a16:creationId xmlns:a16="http://schemas.microsoft.com/office/drawing/2014/main" id="{CDB2D330-57BA-41D9-9EEA-201BAFB87250}"/>
              </a:ext>
            </a:extLst>
          </p:cNvPr>
          <p:cNvSpPr txBox="1">
            <a:spLocks/>
          </p:cNvSpPr>
          <p:nvPr/>
        </p:nvSpPr>
        <p:spPr>
          <a:xfrm>
            <a:off x="609600" y="274638"/>
            <a:ext cx="1034955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a:t>PD Reporting: Enrollment Reminders</a:t>
            </a:r>
            <a:endParaRPr lang="en-US">
              <a:solidFill>
                <a:srgbClr val="0070C0"/>
              </a:solidFill>
            </a:endParaRPr>
          </a:p>
        </p:txBody>
      </p:sp>
    </p:spTree>
    <p:extLst>
      <p:ext uri="{BB962C8B-B14F-4D97-AF65-F5344CB8AC3E}">
        <p14:creationId xmlns:p14="http://schemas.microsoft.com/office/powerpoint/2010/main" val="2906017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160000" cy="4886864"/>
          </a:xfrm>
        </p:spPr>
        <p:txBody>
          <a:bodyPr vert="horz" lIns="91440" tIns="45720" rIns="91440" bIns="45720" rtlCol="0" anchor="t">
            <a:noAutofit/>
          </a:bodyPr>
          <a:lstStyle/>
          <a:p>
            <a:pPr marL="0" lvl="1" indent="0">
              <a:buNone/>
            </a:pPr>
            <a:r>
              <a:rPr lang="en-US" sz="2400" u="sng"/>
              <a:t>To Avoid Level 0 Errors on Your TOD Import:</a:t>
            </a:r>
            <a:endParaRPr lang="en-US" sz="2400" u="sng">
              <a:cs typeface="Calibri"/>
            </a:endParaRPr>
          </a:p>
          <a:p>
            <a:pPr marL="0" lvl="1" indent="0">
              <a:buNone/>
            </a:pPr>
            <a:r>
              <a:rPr lang="en-US" u="sng"/>
              <a:t>All</a:t>
            </a:r>
            <a:r>
              <a:rPr lang="en-US"/>
              <a:t> preschool-age students with disabilities (CPSE) who transition to Kindergarten in September require a 'summer enrollment', even if they did not receive ESY services, including those declassified as CPSE at the end of the summer.</a:t>
            </a:r>
            <a:endParaRPr lang="en-US">
              <a:cs typeface="Calibri"/>
            </a:endParaRPr>
          </a:p>
          <a:p>
            <a:pPr marL="708660" lvl="2" indent="-342900">
              <a:spcBef>
                <a:spcPts val="0"/>
              </a:spcBef>
              <a:buFont typeface="Wingdings" panose="05000000000000000000" pitchFamily="2" charset="2"/>
              <a:buChar char="Ø"/>
            </a:pPr>
            <a:r>
              <a:rPr lang="en-US"/>
              <a:t>Needed to report the 5786 PS Type of Disability Code captured in the Year-End Snapshot reporting for VR13</a:t>
            </a:r>
            <a:br>
              <a:rPr lang="en-US" sz="1400"/>
            </a:br>
            <a:endParaRPr lang="en-US" sz="1400">
              <a:cs typeface="Calibri"/>
            </a:endParaRPr>
          </a:p>
          <a:p>
            <a:pPr>
              <a:spcBef>
                <a:spcPts val="0"/>
              </a:spcBef>
              <a:buClr>
                <a:srgbClr val="AD0101"/>
              </a:buClr>
            </a:pPr>
            <a:r>
              <a:rPr lang="en-US" sz="1600" u="sng"/>
              <a:t>Grade Level:</a:t>
            </a:r>
            <a:r>
              <a:rPr lang="en-US" sz="1600"/>
              <a:t> Report Student with a PS grade level UNLESS they were enrolled in PREK in the previous year, then continue the PREK grade level </a:t>
            </a:r>
            <a:br>
              <a:rPr lang="en-US" sz="1600"/>
            </a:br>
            <a:endParaRPr lang="en-US" sz="1600"/>
          </a:p>
          <a:p>
            <a:pPr>
              <a:spcBef>
                <a:spcPts val="0"/>
              </a:spcBef>
              <a:buClr>
                <a:srgbClr val="AD0101"/>
              </a:buClr>
            </a:pPr>
            <a:r>
              <a:rPr lang="en-US" sz="1600">
                <a:ea typeface="+mn-lt"/>
                <a:cs typeface="+mn-lt"/>
              </a:rPr>
              <a:t>0011 Enrollment for Students who </a:t>
            </a:r>
            <a:r>
              <a:rPr lang="en-US" sz="1600" u="sng">
                <a:ea typeface="+mn-lt"/>
                <a:cs typeface="+mn-lt"/>
              </a:rPr>
              <a:t>did not</a:t>
            </a:r>
            <a:r>
              <a:rPr lang="en-US" sz="1600">
                <a:ea typeface="+mn-lt"/>
                <a:cs typeface="+mn-lt"/>
              </a:rPr>
              <a:t> receive ESY:  </a:t>
            </a:r>
          </a:p>
          <a:p>
            <a:pPr lvl="1">
              <a:spcBef>
                <a:spcPts val="0"/>
              </a:spcBef>
              <a:buClr>
                <a:srgbClr val="AD0101"/>
              </a:buClr>
            </a:pPr>
            <a:r>
              <a:rPr lang="en-US" sz="1600">
                <a:ea typeface="+mn-lt"/>
                <a:cs typeface="+mn-lt"/>
              </a:rPr>
              <a:t>Use 0777 location code, </a:t>
            </a:r>
            <a:r>
              <a:rPr lang="en-US" sz="1600" b="1" i="1">
                <a:ea typeface="+mn-lt"/>
                <a:cs typeface="+mn-lt"/>
              </a:rPr>
              <a:t>OR  </a:t>
            </a:r>
            <a:r>
              <a:rPr lang="en-US" sz="1600">
                <a:ea typeface="+mn-lt"/>
                <a:cs typeface="+mn-lt"/>
              </a:rPr>
              <a:t>the previous year's location code</a:t>
            </a:r>
            <a:br>
              <a:rPr lang="en-US" sz="1600">
                <a:ea typeface="+mn-lt"/>
                <a:cs typeface="+mn-lt"/>
              </a:rPr>
            </a:br>
            <a:endParaRPr lang="en-US" sz="1600">
              <a:ea typeface="+mn-lt"/>
              <a:cs typeface="+mn-lt"/>
            </a:endParaRPr>
          </a:p>
          <a:p>
            <a:pPr>
              <a:spcBef>
                <a:spcPts val="0"/>
              </a:spcBef>
              <a:buClr>
                <a:srgbClr val="AD0101"/>
              </a:buClr>
            </a:pPr>
            <a:r>
              <a:rPr lang="en-US" sz="1600" u="sng">
                <a:ea typeface="+mn-lt"/>
                <a:cs typeface="+mn-lt"/>
              </a:rPr>
              <a:t>011 Enrollment: Students who received ESY</a:t>
            </a:r>
            <a:r>
              <a:rPr lang="en-US" sz="1600">
                <a:ea typeface="+mn-lt"/>
                <a:cs typeface="+mn-lt"/>
              </a:rPr>
              <a:t>: </a:t>
            </a:r>
          </a:p>
          <a:p>
            <a:pPr lvl="1">
              <a:spcBef>
                <a:spcPts val="0"/>
              </a:spcBef>
              <a:buClr>
                <a:srgbClr val="AD0101"/>
              </a:buClr>
            </a:pPr>
            <a:r>
              <a:rPr lang="en-US" sz="1600">
                <a:ea typeface="+mn-lt"/>
                <a:cs typeface="+mn-lt"/>
              </a:rPr>
              <a:t>Report enrollment with the location of the service provider</a:t>
            </a:r>
          </a:p>
          <a:p>
            <a:pPr marL="114300" indent="0">
              <a:buClr>
                <a:srgbClr val="726056"/>
              </a:buClr>
              <a:buNone/>
            </a:pPr>
            <a:endParaRPr lang="en-US" sz="1600" i="1">
              <a:ea typeface="+mn-lt"/>
              <a:cs typeface="+mn-lt"/>
            </a:endParaRPr>
          </a:p>
          <a:p>
            <a:pPr marL="114300" indent="0">
              <a:buClr>
                <a:srgbClr val="726056"/>
              </a:buClr>
              <a:buNone/>
            </a:pPr>
            <a:r>
              <a:rPr lang="en-US" sz="1600" i="1">
                <a:solidFill>
                  <a:srgbClr val="FF0000"/>
                </a:solidFill>
                <a:ea typeface="+mn-lt"/>
                <a:cs typeface="+mn-lt"/>
              </a:rPr>
              <a:t>NOTE:  </a:t>
            </a:r>
            <a:r>
              <a:rPr lang="en-US" sz="1600" i="1">
                <a:ea typeface="+mn-lt"/>
                <a:cs typeface="+mn-lt"/>
              </a:rPr>
              <a:t>CPSE students </a:t>
            </a:r>
            <a:r>
              <a:rPr lang="en-US" sz="1600" i="1" u="sng">
                <a:ea typeface="+mn-lt"/>
                <a:cs typeface="+mn-lt"/>
              </a:rPr>
              <a:t>declassified before July 1</a:t>
            </a:r>
            <a:r>
              <a:rPr lang="en-US" sz="1600" i="1">
                <a:ea typeface="+mn-lt"/>
                <a:cs typeface="+mn-lt"/>
              </a:rPr>
              <a:t> do NOT require a 'summer enrollment’ and can be started at the Kindergarten grade level starting 7/1</a:t>
            </a:r>
          </a:p>
        </p:txBody>
      </p:sp>
      <p:sp>
        <p:nvSpPr>
          <p:cNvPr id="4" name="Slide Number Placeholder 3"/>
          <p:cNvSpPr>
            <a:spLocks noGrp="1"/>
          </p:cNvSpPr>
          <p:nvPr>
            <p:ph type="sldNum" sz="quarter" idx="12"/>
          </p:nvPr>
        </p:nvSpPr>
        <p:spPr/>
        <p:txBody>
          <a:bodyPr/>
          <a:lstStyle/>
          <a:p>
            <a:fld id="{38BC901B-B5E4-4A47-8F67-5F155DBF4CDE}" type="slidenum">
              <a:rPr lang="en-US" smtClean="0"/>
              <a:pPr/>
              <a:t>51</a:t>
            </a:fld>
            <a:endParaRPr lang="en-US"/>
          </a:p>
        </p:txBody>
      </p:sp>
      <p:sp>
        <p:nvSpPr>
          <p:cNvPr id="7" name="Title 1"/>
          <p:cNvSpPr>
            <a:spLocks noGrp="1"/>
          </p:cNvSpPr>
          <p:nvPr>
            <p:ph type="title"/>
          </p:nvPr>
        </p:nvSpPr>
        <p:spPr>
          <a:xfrm>
            <a:off x="609600" y="274638"/>
            <a:ext cx="10349552" cy="1143000"/>
          </a:xfrm>
        </p:spPr>
        <p:txBody>
          <a:bodyPr/>
          <a:lstStyle/>
          <a:p>
            <a:r>
              <a:rPr lang="en-US" sz="4000"/>
              <a:t>PD Reporting: Enrollment Reminders</a:t>
            </a:r>
            <a:endParaRPr lang="en-US">
              <a:solidFill>
                <a:srgbClr val="0070C0"/>
              </a:solidFill>
            </a:endParaRPr>
          </a:p>
        </p:txBody>
      </p:sp>
    </p:spTree>
    <p:extLst>
      <p:ext uri="{BB962C8B-B14F-4D97-AF65-F5344CB8AC3E}">
        <p14:creationId xmlns:p14="http://schemas.microsoft.com/office/powerpoint/2010/main" val="3071675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85B47B-70FE-43AC-91CE-182E66737E51}"/>
              </a:ext>
            </a:extLst>
          </p:cNvPr>
          <p:cNvSpPr>
            <a:spLocks noGrp="1"/>
          </p:cNvSpPr>
          <p:nvPr>
            <p:ph type="sldNum" sz="quarter" idx="12"/>
          </p:nvPr>
        </p:nvSpPr>
        <p:spPr/>
        <p:txBody>
          <a:bodyPr/>
          <a:lstStyle/>
          <a:p>
            <a:fld id="{38BC901B-B5E4-4A47-8F67-5F155DBF4CDE}" type="slidenum">
              <a:rPr lang="en-US" smtClean="0"/>
              <a:pPr/>
              <a:t>52</a:t>
            </a:fld>
            <a:endParaRPr lang="en-US"/>
          </a:p>
        </p:txBody>
      </p:sp>
      <p:pic>
        <p:nvPicPr>
          <p:cNvPr id="3" name="Picture 2">
            <a:extLst>
              <a:ext uri="{FF2B5EF4-FFF2-40B4-BE49-F238E27FC236}">
                <a16:creationId xmlns:a16="http://schemas.microsoft.com/office/drawing/2014/main" id="{892FF372-3C92-43C7-767A-D1866CCBC118}"/>
              </a:ext>
            </a:extLst>
          </p:cNvPr>
          <p:cNvPicPr>
            <a:picLocks noChangeAspect="1"/>
          </p:cNvPicPr>
          <p:nvPr/>
        </p:nvPicPr>
        <p:blipFill>
          <a:blip r:embed="rId3"/>
          <a:stretch>
            <a:fillRect/>
          </a:stretch>
        </p:blipFill>
        <p:spPr>
          <a:xfrm>
            <a:off x="288348" y="161781"/>
            <a:ext cx="8705850" cy="6696075"/>
          </a:xfrm>
          <a:prstGeom prst="rect">
            <a:avLst/>
          </a:prstGeom>
        </p:spPr>
      </p:pic>
      <p:sp>
        <p:nvSpPr>
          <p:cNvPr id="6" name="TextBox 5">
            <a:extLst>
              <a:ext uri="{FF2B5EF4-FFF2-40B4-BE49-F238E27FC236}">
                <a16:creationId xmlns:a16="http://schemas.microsoft.com/office/drawing/2014/main" id="{E88E328E-32E1-448C-CDA2-37B5DACC7678}"/>
              </a:ext>
            </a:extLst>
          </p:cNvPr>
          <p:cNvSpPr txBox="1"/>
          <p:nvPr/>
        </p:nvSpPr>
        <p:spPr>
          <a:xfrm>
            <a:off x="9032982" y="1014631"/>
            <a:ext cx="2118482" cy="4290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pPr>
            <a:r>
              <a:rPr lang="en-US" sz="2200">
                <a:solidFill>
                  <a:srgbClr val="FF0000"/>
                </a:solidFill>
                <a:ea typeface="+mn-lt"/>
                <a:cs typeface="+mn-lt"/>
              </a:rPr>
              <a:t>Preschool or PreK SWD Transitioning to Kindergarten - Reporting Scenarios</a:t>
            </a:r>
            <a:endParaRPr lang="en-US">
              <a:ea typeface="+mn-lt"/>
              <a:cs typeface="+mn-lt"/>
            </a:endParaRPr>
          </a:p>
          <a:p>
            <a:pPr algn="ctr">
              <a:spcBef>
                <a:spcPct val="20000"/>
              </a:spcBef>
            </a:pPr>
            <a:endParaRPr lang="en-US" sz="2200">
              <a:solidFill>
                <a:srgbClr val="FF0000"/>
              </a:solidFill>
              <a:cs typeface="Calibri"/>
            </a:endParaRPr>
          </a:p>
          <a:p>
            <a:pPr algn="ctr">
              <a:spcBef>
                <a:spcPct val="20000"/>
              </a:spcBef>
            </a:pPr>
            <a:r>
              <a:rPr lang="en-US" sz="2200">
                <a:solidFill>
                  <a:srgbClr val="FF0000"/>
                </a:solidFill>
                <a:cs typeface="Calibri"/>
                <a:hlinkClick r:id="rId4"/>
              </a:rPr>
              <a:t>Updated version can be found on the MAARS PD Reporting web page</a:t>
            </a:r>
          </a:p>
        </p:txBody>
      </p:sp>
    </p:spTree>
    <p:extLst>
      <p:ext uri="{BB962C8B-B14F-4D97-AF65-F5344CB8AC3E}">
        <p14:creationId xmlns:p14="http://schemas.microsoft.com/office/powerpoint/2010/main" val="1916132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295" y="1803400"/>
            <a:ext cx="8393205" cy="4457700"/>
          </a:xfrm>
        </p:spPr>
        <p:txBody>
          <a:bodyPr vert="horz" lIns="91440" tIns="45720" rIns="91440" bIns="45720" rtlCol="0" anchor="t">
            <a:normAutofit/>
          </a:bodyPr>
          <a:lstStyle/>
          <a:p>
            <a:pPr marL="0" indent="-297180">
              <a:buNone/>
            </a:pPr>
            <a:r>
              <a:rPr lang="en-US" sz="2400" u="sng"/>
              <a:t>PD Reporting through SIRS</a:t>
            </a:r>
            <a:r>
              <a:rPr lang="en-US" sz="2400"/>
              <a:t>:  </a:t>
            </a:r>
            <a:r>
              <a:rPr lang="en-US" sz="2400">
                <a:solidFill>
                  <a:srgbClr val="000000"/>
                </a:solidFill>
              </a:rPr>
              <a:t>  </a:t>
            </a:r>
            <a:r>
              <a:rPr lang="en-US" sz="2400">
                <a:solidFill>
                  <a:srgbClr val="FF0000"/>
                </a:solidFill>
                <a:hlinkClick r:id="rId3">
                  <a:extLst>
                    <a:ext uri="{A12FA001-AC4F-418D-AE19-62706E023703}">
                      <ahyp:hlinkClr xmlns:ahyp="http://schemas.microsoft.com/office/drawing/2018/hyperlinkcolor" val="tx"/>
                    </a:ext>
                  </a:extLst>
                </a:hlinkClick>
              </a:rPr>
              <a:t>SPEDHelp@bocesmaars.org</a:t>
            </a:r>
            <a:endParaRPr lang="en-US" sz="2400">
              <a:solidFill>
                <a:srgbClr val="FF0000"/>
              </a:solidFill>
              <a:ea typeface="Calibri"/>
              <a:cs typeface="Calibri"/>
              <a:hlinkClick r:id="rId3">
                <a:extLst>
                  <a:ext uri="{A12FA001-AC4F-418D-AE19-62706E023703}">
                    <ahyp:hlinkClr xmlns:ahyp="http://schemas.microsoft.com/office/drawing/2018/hyperlinkcolor" val="tx"/>
                  </a:ext>
                </a:extLst>
              </a:hlinkClick>
            </a:endParaRPr>
          </a:p>
          <a:p>
            <a:pPr marL="0" indent="-297180">
              <a:buNone/>
            </a:pPr>
            <a:r>
              <a:rPr lang="en-US" sz="2400"/>
              <a:t>Kerri Baxendell    349-9077     </a:t>
            </a:r>
            <a:r>
              <a:rPr lang="en-US" sz="2400">
                <a:solidFill>
                  <a:srgbClr val="FF0000"/>
                </a:solidFill>
                <a:hlinkClick r:id="rId3">
                  <a:extLst>
                    <a:ext uri="{A12FA001-AC4F-418D-AE19-62706E023703}">
                      <ahyp:hlinkClr xmlns:ahyp="http://schemas.microsoft.com/office/drawing/2018/hyperlinkcolor" val="tx"/>
                    </a:ext>
                  </a:extLst>
                </a:hlinkClick>
              </a:rPr>
              <a:t>SPEDHelp@bocesmaars.org</a:t>
            </a:r>
            <a:endParaRPr lang="en-US" sz="2400">
              <a:solidFill>
                <a:srgbClr val="FF0000"/>
              </a:solidFill>
              <a:ea typeface="Calibri"/>
              <a:cs typeface="Calibri"/>
              <a:hlinkClick r:id="rId3">
                <a:extLst>
                  <a:ext uri="{A12FA001-AC4F-418D-AE19-62706E023703}">
                    <ahyp:hlinkClr xmlns:ahyp="http://schemas.microsoft.com/office/drawing/2018/hyperlinkcolor" val="tx"/>
                  </a:ext>
                </a:extLst>
              </a:hlinkClick>
            </a:endParaRPr>
          </a:p>
          <a:p>
            <a:pPr marL="0" lvl="1" indent="0">
              <a:buNone/>
            </a:pPr>
            <a:r>
              <a:rPr lang="en-US" sz="2400">
                <a:ea typeface="Calibri"/>
                <a:cs typeface="Calibri"/>
              </a:rPr>
              <a:t>Jim </a:t>
            </a:r>
            <a:r>
              <a:rPr lang="en-US" sz="2400" err="1">
                <a:ea typeface="Calibri"/>
                <a:cs typeface="Calibri"/>
              </a:rPr>
              <a:t>Saintours</a:t>
            </a:r>
            <a:r>
              <a:rPr lang="en-US" sz="2400">
                <a:ea typeface="Calibri"/>
                <a:cs typeface="Calibri"/>
              </a:rPr>
              <a:t>    349-9052 </a:t>
            </a:r>
            <a:r>
              <a:rPr lang="en-US" sz="2400">
                <a:solidFill>
                  <a:srgbClr val="FF0000"/>
                </a:solidFill>
                <a:ea typeface="Calibri"/>
                <a:cs typeface="Calibri"/>
                <a:hlinkClick r:id="rId3">
                  <a:extLst>
                    <a:ext uri="{A12FA001-AC4F-418D-AE19-62706E023703}">
                      <ahyp:hlinkClr xmlns:ahyp="http://schemas.microsoft.com/office/drawing/2018/hyperlinkcolor" val="tx"/>
                    </a:ext>
                  </a:extLst>
                </a:hlinkClick>
              </a:rPr>
              <a:t>SPEDHelp@bocesmaars.org</a:t>
            </a:r>
          </a:p>
          <a:p>
            <a:pPr marL="0" lvl="1" indent="0">
              <a:buNone/>
            </a:pPr>
            <a:r>
              <a:rPr lang="en-US" sz="2400" u="sng"/>
              <a:t>Level 0</a:t>
            </a:r>
            <a:r>
              <a:rPr lang="en-US" sz="2400"/>
              <a:t>: 	</a:t>
            </a:r>
            <a:endParaRPr lang="en-US" sz="2400">
              <a:ea typeface="Calibri"/>
              <a:cs typeface="Calibri"/>
            </a:endParaRPr>
          </a:p>
          <a:p>
            <a:pPr marL="0" lvl="1" indent="0">
              <a:buNone/>
            </a:pPr>
            <a:r>
              <a:rPr lang="en-US" sz="2400"/>
              <a:t>Matt Fredericks 	349-9064     </a:t>
            </a:r>
            <a:r>
              <a:rPr lang="en-US" sz="2400">
                <a:hlinkClick r:id="rId4"/>
              </a:rPr>
              <a:t>mfrederi@bocesmaars.org</a:t>
            </a:r>
            <a:endParaRPr lang="en-US" sz="2400">
              <a:ea typeface="Calibri"/>
              <a:cs typeface="Calibri"/>
            </a:endParaRPr>
          </a:p>
          <a:p>
            <a:pPr marL="0" lvl="1" indent="0">
              <a:buNone/>
            </a:pPr>
            <a:endParaRPr lang="en-US" sz="2400"/>
          </a:p>
          <a:p>
            <a:pPr marL="0" lvl="1" indent="0">
              <a:buNone/>
            </a:pPr>
            <a:r>
              <a:rPr lang="en-US" sz="2400" u="sng"/>
              <a:t>SIRS Data:</a:t>
            </a:r>
            <a:r>
              <a:rPr lang="en-US" sz="2400"/>
              <a:t>  </a:t>
            </a:r>
            <a:endParaRPr lang="en-US" sz="2400">
              <a:ea typeface="Calibri"/>
              <a:cs typeface="Calibri"/>
            </a:endParaRPr>
          </a:p>
          <a:p>
            <a:pPr marL="0" lvl="1" indent="0">
              <a:buNone/>
            </a:pPr>
            <a:r>
              <a:rPr lang="en-US" sz="2400"/>
              <a:t>Laurie Hazard      349-9051     </a:t>
            </a:r>
            <a:r>
              <a:rPr lang="en-US" sz="2400">
                <a:hlinkClick r:id="rId5"/>
              </a:rPr>
              <a:t>lhazard@bocesmaars.org</a:t>
            </a:r>
            <a:endParaRPr lang="en-US" sz="2400">
              <a:ea typeface="Calibri"/>
              <a:cs typeface="Calibri"/>
            </a:endParaRPr>
          </a:p>
          <a:p>
            <a:pPr marL="0" lvl="1" indent="0">
              <a:buNone/>
            </a:pPr>
            <a:endParaRPr lang="en-US" sz="2400"/>
          </a:p>
          <a:p>
            <a:pPr marL="0" lvl="1" indent="0">
              <a:buNone/>
            </a:pPr>
            <a:r>
              <a:rPr lang="en-US" sz="2400" u="sng"/>
              <a:t>SMS Specifics:</a:t>
            </a:r>
            <a:r>
              <a:rPr lang="en-US" sz="2400"/>
              <a:t>	Contact your SMS Liaison</a:t>
            </a:r>
            <a:endParaRPr lang="en-US" sz="2400">
              <a:ea typeface="Calibri"/>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53</a:t>
            </a:fld>
            <a:endParaRPr lang="en-US"/>
          </a:p>
        </p:txBody>
      </p:sp>
      <p:sp>
        <p:nvSpPr>
          <p:cNvPr id="7" name="Title 1"/>
          <p:cNvSpPr>
            <a:spLocks noGrp="1"/>
          </p:cNvSpPr>
          <p:nvPr>
            <p:ph type="title"/>
          </p:nvPr>
        </p:nvSpPr>
        <p:spPr>
          <a:xfrm>
            <a:off x="636495" y="274638"/>
            <a:ext cx="8964705" cy="1203986"/>
          </a:xfrm>
        </p:spPr>
        <p:txBody>
          <a:bodyPr/>
          <a:lstStyle/>
          <a:p>
            <a:r>
              <a:rPr lang="en-US" sz="4000">
                <a:solidFill>
                  <a:srgbClr val="0070C0"/>
                </a:solidFill>
              </a:rPr>
              <a:t>PD Reporting:</a:t>
            </a:r>
            <a:br>
              <a:rPr lang="en-US" sz="4000">
                <a:solidFill>
                  <a:srgbClr val="0070C0"/>
                </a:solidFill>
              </a:rPr>
            </a:br>
            <a:r>
              <a:rPr lang="en-US" sz="4000">
                <a:solidFill>
                  <a:srgbClr val="0070C0"/>
                </a:solidFill>
              </a:rPr>
              <a:t>MAARS Contacts for Data Reporting</a:t>
            </a:r>
          </a:p>
        </p:txBody>
      </p:sp>
    </p:spTree>
    <p:extLst>
      <p:ext uri="{BB962C8B-B14F-4D97-AF65-F5344CB8AC3E}">
        <p14:creationId xmlns:p14="http://schemas.microsoft.com/office/powerpoint/2010/main" val="1654562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5900-8636-4553-96A2-FDA2FAC72F67}"/>
              </a:ext>
            </a:extLst>
          </p:cNvPr>
          <p:cNvSpPr>
            <a:spLocks noGrp="1"/>
          </p:cNvSpPr>
          <p:nvPr>
            <p:ph type="title"/>
          </p:nvPr>
        </p:nvSpPr>
        <p:spPr/>
        <p:txBody>
          <a:bodyPr/>
          <a:lstStyle/>
          <a:p>
            <a:r>
              <a:rPr lang="en-US">
                <a:ea typeface="Cambria"/>
              </a:rPr>
              <a:t>Level 1</a:t>
            </a:r>
            <a:endParaRPr lang="en-US" sz="3200">
              <a:ea typeface="Cambria"/>
            </a:endParaRPr>
          </a:p>
        </p:txBody>
      </p:sp>
      <p:sp>
        <p:nvSpPr>
          <p:cNvPr id="3" name="Content Placeholder 2">
            <a:extLst>
              <a:ext uri="{FF2B5EF4-FFF2-40B4-BE49-F238E27FC236}">
                <a16:creationId xmlns:a16="http://schemas.microsoft.com/office/drawing/2014/main" id="{34D0DA15-65E9-4B3B-A3B7-9A08B76C4B17}"/>
              </a:ext>
            </a:extLst>
          </p:cNvPr>
          <p:cNvSpPr>
            <a:spLocks noGrp="1"/>
          </p:cNvSpPr>
          <p:nvPr>
            <p:ph idx="1"/>
          </p:nvPr>
        </p:nvSpPr>
        <p:spPr>
          <a:xfrm>
            <a:off x="1420985" y="1247463"/>
            <a:ext cx="8479692" cy="3706446"/>
          </a:xfrm>
        </p:spPr>
        <p:txBody>
          <a:bodyPr vert="horz" lIns="91440" tIns="45720" rIns="91440" bIns="45720" rtlCol="0" anchor="t">
            <a:normAutofit/>
          </a:bodyPr>
          <a:lstStyle/>
          <a:p>
            <a:pPr marL="114300" indent="0" algn="ctr">
              <a:buNone/>
            </a:pPr>
            <a:r>
              <a:rPr lang="en-US" sz="4400">
                <a:ea typeface="+mn-lt"/>
                <a:cs typeface="+mn-lt"/>
              </a:rPr>
              <a:t>Please log in to Level 1</a:t>
            </a:r>
            <a:r>
              <a:rPr lang="en-US" sz="3200">
                <a:ea typeface="+mn-lt"/>
                <a:cs typeface="+mn-lt"/>
              </a:rPr>
              <a:t> </a:t>
            </a:r>
            <a:r>
              <a:rPr lang="en-US" sz="3200">
                <a:ea typeface="+mn-lt"/>
                <a:cs typeface="+mn-lt"/>
                <a:hlinkClick r:id="rId3"/>
              </a:rPr>
              <a:t>https://dataview.wnyric.org/</a:t>
            </a:r>
            <a:endParaRPr lang="en-US" sz="3200">
              <a:cs typeface="Calibri"/>
              <a:hlinkClick r:id="rId3"/>
            </a:endParaRPr>
          </a:p>
          <a:p>
            <a:pPr marL="114300" indent="0">
              <a:buNone/>
            </a:pPr>
            <a:endParaRPr lang="en-US" sz="3200">
              <a:ea typeface="Cambria"/>
              <a:cs typeface="Calibri"/>
            </a:endParaRPr>
          </a:p>
          <a:p>
            <a:endParaRPr lang="en-US" sz="3600">
              <a:ea typeface="Cambria"/>
              <a:cs typeface="Calibri"/>
            </a:endParaRPr>
          </a:p>
        </p:txBody>
      </p:sp>
      <p:sp>
        <p:nvSpPr>
          <p:cNvPr id="4" name="Slide Number Placeholder 3">
            <a:extLst>
              <a:ext uri="{FF2B5EF4-FFF2-40B4-BE49-F238E27FC236}">
                <a16:creationId xmlns:a16="http://schemas.microsoft.com/office/drawing/2014/main" id="{4743600D-B0D9-46F8-953C-77CA86F18B34}"/>
              </a:ext>
            </a:extLst>
          </p:cNvPr>
          <p:cNvSpPr>
            <a:spLocks noGrp="1"/>
          </p:cNvSpPr>
          <p:nvPr>
            <p:ph type="sldNum" sz="quarter" idx="12"/>
          </p:nvPr>
        </p:nvSpPr>
        <p:spPr/>
        <p:txBody>
          <a:bodyPr/>
          <a:lstStyle/>
          <a:p>
            <a:fld id="{38BC901B-B5E4-4A47-8F67-5F155DBF4CDE}" type="slidenum">
              <a:rPr lang="en-US" smtClean="0"/>
              <a:pPr/>
              <a:t>54</a:t>
            </a:fld>
            <a:endParaRPr lang="en-US"/>
          </a:p>
        </p:txBody>
      </p:sp>
      <p:pic>
        <p:nvPicPr>
          <p:cNvPr id="7" name="Picture 6" descr="A login screen with a white box&#10;&#10;Description automatically generated">
            <a:extLst>
              <a:ext uri="{FF2B5EF4-FFF2-40B4-BE49-F238E27FC236}">
                <a16:creationId xmlns:a16="http://schemas.microsoft.com/office/drawing/2014/main" id="{9CDD0C1C-01C9-3EBC-5697-0FC056B72131}"/>
              </a:ext>
            </a:extLst>
          </p:cNvPr>
          <p:cNvPicPr>
            <a:picLocks noChangeAspect="1"/>
          </p:cNvPicPr>
          <p:nvPr/>
        </p:nvPicPr>
        <p:blipFill>
          <a:blip r:embed="rId4"/>
          <a:stretch>
            <a:fillRect/>
          </a:stretch>
        </p:blipFill>
        <p:spPr>
          <a:xfrm>
            <a:off x="3436992" y="2711658"/>
            <a:ext cx="4500867" cy="3778717"/>
          </a:xfrm>
          <a:prstGeom prst="rect">
            <a:avLst/>
          </a:prstGeom>
        </p:spPr>
      </p:pic>
    </p:spTree>
    <p:extLst>
      <p:ext uri="{BB962C8B-B14F-4D97-AF65-F5344CB8AC3E}">
        <p14:creationId xmlns:p14="http://schemas.microsoft.com/office/powerpoint/2010/main" val="3311754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16D8AD0B-68D9-E5EE-6C90-1C17D812CB27}"/>
              </a:ext>
            </a:extLst>
          </p:cNvPr>
          <p:cNvSpPr>
            <a:spLocks noGrp="1"/>
          </p:cNvSpPr>
          <p:nvPr>
            <p:ph type="sldNum" sz="quarter" idx="12"/>
          </p:nvPr>
        </p:nvSpPr>
        <p:spPr/>
        <p:txBody>
          <a:bodyPr/>
          <a:lstStyle/>
          <a:p>
            <a:pPr>
              <a:spcAft>
                <a:spcPts val="600"/>
              </a:spcAft>
            </a:pPr>
            <a:fld id="{38BC901B-B5E4-4A47-8F67-5F155DBF4CDE}" type="slidenum">
              <a:rPr lang="en-US" smtClean="0"/>
              <a:pPr>
                <a:spcAft>
                  <a:spcPts val="600"/>
                </a:spcAft>
              </a:pPr>
              <a:t>55</a:t>
            </a:fld>
            <a:endParaRPr lang="en-US"/>
          </a:p>
        </p:txBody>
      </p:sp>
      <p:pic>
        <p:nvPicPr>
          <p:cNvPr id="2" name="Picture 1" descr="A qr code on a table&#10;&#10;Description automatically generated">
            <a:extLst>
              <a:ext uri="{FF2B5EF4-FFF2-40B4-BE49-F238E27FC236}">
                <a16:creationId xmlns:a16="http://schemas.microsoft.com/office/drawing/2014/main" id="{BDAAC619-595B-48A8-C3B6-1F84EE72CD50}"/>
              </a:ext>
            </a:extLst>
          </p:cNvPr>
          <p:cNvPicPr>
            <a:picLocks noChangeAspect="1"/>
          </p:cNvPicPr>
          <p:nvPr/>
        </p:nvPicPr>
        <p:blipFill>
          <a:blip r:embed="rId2"/>
          <a:srcRect l="19635" t="30172" r="19635" b="3517"/>
          <a:stretch/>
        </p:blipFill>
        <p:spPr>
          <a:xfrm>
            <a:off x="7708586" y="3497612"/>
            <a:ext cx="1813416" cy="1801230"/>
          </a:xfrm>
          <a:prstGeom prst="rect">
            <a:avLst/>
          </a:prstGeom>
        </p:spPr>
      </p:pic>
      <p:sp>
        <p:nvSpPr>
          <p:cNvPr id="6" name="TextBox 5">
            <a:extLst>
              <a:ext uri="{FF2B5EF4-FFF2-40B4-BE49-F238E27FC236}">
                <a16:creationId xmlns:a16="http://schemas.microsoft.com/office/drawing/2014/main" id="{B26000F2-1EA8-43C7-DE03-BCC8A6CFDA63}"/>
              </a:ext>
            </a:extLst>
          </p:cNvPr>
          <p:cNvSpPr txBox="1"/>
          <p:nvPr/>
        </p:nvSpPr>
        <p:spPr>
          <a:xfrm>
            <a:off x="6603478" y="1142739"/>
            <a:ext cx="441349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Calibri"/>
              </a:rPr>
              <a:t>Use the paper, link or</a:t>
            </a:r>
            <a:endParaRPr lang="en-US"/>
          </a:p>
          <a:p>
            <a:r>
              <a:rPr lang="en-US" sz="3200" b="1">
                <a:cs typeface="Calibri"/>
              </a:rPr>
              <a:t>QR code to complete </a:t>
            </a:r>
            <a:endParaRPr lang="en-US">
              <a:cs typeface="Calibri"/>
            </a:endParaRPr>
          </a:p>
          <a:p>
            <a:r>
              <a:rPr lang="en-US" sz="3200" b="1">
                <a:cs typeface="Calibri"/>
              </a:rPr>
              <a:t>the Scavenger Hunt</a:t>
            </a:r>
            <a:endParaRPr lang="en-US">
              <a:cs typeface="Calibri"/>
            </a:endParaRPr>
          </a:p>
        </p:txBody>
      </p:sp>
      <p:sp>
        <p:nvSpPr>
          <p:cNvPr id="7" name="TextBox 6">
            <a:extLst>
              <a:ext uri="{FF2B5EF4-FFF2-40B4-BE49-F238E27FC236}">
                <a16:creationId xmlns:a16="http://schemas.microsoft.com/office/drawing/2014/main" id="{2B982928-E989-7E31-11F5-D09C88497226}"/>
              </a:ext>
            </a:extLst>
          </p:cNvPr>
          <p:cNvSpPr txBox="1"/>
          <p:nvPr/>
        </p:nvSpPr>
        <p:spPr>
          <a:xfrm>
            <a:off x="6762749" y="5646964"/>
            <a:ext cx="40685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hlinkClick r:id="rId3"/>
              </a:rPr>
              <a:t>https://forms.office.com/r/fNcxyd5nFt</a:t>
            </a:r>
            <a:endParaRPr lang="en-US"/>
          </a:p>
          <a:p>
            <a:endParaRPr lang="en-US">
              <a:cs typeface="Calibri"/>
            </a:endParaRPr>
          </a:p>
        </p:txBody>
      </p:sp>
      <p:pic>
        <p:nvPicPr>
          <p:cNvPr id="9" name="Content Placeholder 8" descr="A scavenger hunt game with text and footprints&#10;&#10;Description automatically generated">
            <a:extLst>
              <a:ext uri="{FF2B5EF4-FFF2-40B4-BE49-F238E27FC236}">
                <a16:creationId xmlns:a16="http://schemas.microsoft.com/office/drawing/2014/main" id="{B5FBE697-697A-07E6-0CFA-4F6AF9626481}"/>
              </a:ext>
            </a:extLst>
          </p:cNvPr>
          <p:cNvPicPr>
            <a:picLocks noGrp="1" noChangeAspect="1"/>
          </p:cNvPicPr>
          <p:nvPr>
            <p:ph idx="1"/>
          </p:nvPr>
        </p:nvPicPr>
        <p:blipFill>
          <a:blip r:embed="rId4"/>
          <a:stretch>
            <a:fillRect/>
          </a:stretch>
        </p:blipFill>
        <p:spPr>
          <a:xfrm>
            <a:off x="1168004" y="379046"/>
            <a:ext cx="4744732" cy="6109676"/>
          </a:xfrm>
        </p:spPr>
      </p:pic>
    </p:spTree>
    <p:extLst>
      <p:ext uri="{BB962C8B-B14F-4D97-AF65-F5344CB8AC3E}">
        <p14:creationId xmlns:p14="http://schemas.microsoft.com/office/powerpoint/2010/main" val="1784360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EF12-2001-7406-AC46-231E5DDD83C4}"/>
              </a:ext>
            </a:extLst>
          </p:cNvPr>
          <p:cNvSpPr>
            <a:spLocks noGrp="1"/>
          </p:cNvSpPr>
          <p:nvPr>
            <p:ph type="title"/>
          </p:nvPr>
        </p:nvSpPr>
        <p:spPr/>
        <p:txBody>
          <a:bodyPr/>
          <a:lstStyle/>
          <a:p>
            <a:r>
              <a:rPr lang="en-US">
                <a:ea typeface="Cambria"/>
              </a:rPr>
              <a:t>Lorena is happy to provide:</a:t>
            </a:r>
            <a:endParaRPr lang="en-US"/>
          </a:p>
        </p:txBody>
      </p:sp>
      <p:sp>
        <p:nvSpPr>
          <p:cNvPr id="3" name="Content Placeholder 2">
            <a:extLst>
              <a:ext uri="{FF2B5EF4-FFF2-40B4-BE49-F238E27FC236}">
                <a16:creationId xmlns:a16="http://schemas.microsoft.com/office/drawing/2014/main" id="{C7A0CA61-8333-F70B-6CBD-8A9BB4B54B23}"/>
              </a:ext>
            </a:extLst>
          </p:cNvPr>
          <p:cNvSpPr>
            <a:spLocks noGrp="1"/>
          </p:cNvSpPr>
          <p:nvPr>
            <p:ph idx="1"/>
          </p:nvPr>
        </p:nvSpPr>
        <p:spPr>
          <a:xfrm>
            <a:off x="432707" y="1600200"/>
            <a:ext cx="6202668" cy="4460422"/>
          </a:xfrm>
        </p:spPr>
        <p:txBody>
          <a:bodyPr vert="horz" lIns="91440" tIns="45720" rIns="91440" bIns="45720" rtlCol="0" anchor="t">
            <a:normAutofit/>
          </a:bodyPr>
          <a:lstStyle/>
          <a:p>
            <a:r>
              <a:rPr lang="en-US">
                <a:cs typeface="Calibri"/>
              </a:rPr>
              <a:t>Introduction to the Reports that Guide Curriculum &amp; Instruction</a:t>
            </a:r>
          </a:p>
          <a:p>
            <a:r>
              <a:rPr lang="en-US">
                <a:cs typeface="Calibri"/>
              </a:rPr>
              <a:t>Support District Data Coordinators</a:t>
            </a:r>
            <a:endParaRPr lang="en-US">
              <a:ea typeface="Calibri"/>
              <a:cs typeface="Calibri"/>
            </a:endParaRPr>
          </a:p>
          <a:p>
            <a:r>
              <a:rPr lang="en-US">
                <a:cs typeface="Calibri"/>
              </a:rPr>
              <a:t>Support District and School Administrators</a:t>
            </a:r>
            <a:endParaRPr lang="en-US">
              <a:ea typeface="Calibri"/>
              <a:cs typeface="Calibri"/>
            </a:endParaRPr>
          </a:p>
          <a:p>
            <a:r>
              <a:rPr lang="en-US">
                <a:cs typeface="Calibri"/>
              </a:rPr>
              <a:t>Support teachers or teacher teams in data analysis of state or other locally collected data</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pPr marL="114300" indent="0">
              <a:buNone/>
            </a:pPr>
            <a:r>
              <a:rPr lang="en-US">
                <a:ea typeface="Calibri"/>
                <a:cs typeface="Calibri"/>
                <a:hlinkClick r:id="rId2"/>
              </a:rPr>
              <a:t>Lstabins@bocesmaars.org</a:t>
            </a:r>
            <a:r>
              <a:rPr lang="en-US">
                <a:ea typeface="Calibri"/>
                <a:cs typeface="Calibri"/>
              </a:rPr>
              <a:t> </a:t>
            </a:r>
          </a:p>
          <a:p>
            <a:endParaRPr lang="en-US">
              <a:ea typeface="Calibri"/>
              <a:cs typeface="Calibri"/>
            </a:endParaRPr>
          </a:p>
        </p:txBody>
      </p:sp>
      <p:sp>
        <p:nvSpPr>
          <p:cNvPr id="4" name="Slide Number Placeholder 3">
            <a:extLst>
              <a:ext uri="{FF2B5EF4-FFF2-40B4-BE49-F238E27FC236}">
                <a16:creationId xmlns:a16="http://schemas.microsoft.com/office/drawing/2014/main" id="{2840BD39-CB9B-ACE6-924D-6E06FCF92AC2}"/>
              </a:ext>
            </a:extLst>
          </p:cNvPr>
          <p:cNvSpPr>
            <a:spLocks noGrp="1"/>
          </p:cNvSpPr>
          <p:nvPr>
            <p:ph type="sldNum" sz="quarter" idx="12"/>
          </p:nvPr>
        </p:nvSpPr>
        <p:spPr/>
        <p:txBody>
          <a:bodyPr/>
          <a:lstStyle/>
          <a:p>
            <a:fld id="{38BC901B-B5E4-4A47-8F67-5F155DBF4CDE}" type="slidenum">
              <a:rPr lang="en-US" smtClean="0"/>
              <a:pPr/>
              <a:t>56</a:t>
            </a:fld>
            <a:endParaRPr lang="en-US"/>
          </a:p>
        </p:txBody>
      </p:sp>
      <p:pic>
        <p:nvPicPr>
          <p:cNvPr id="8" name="Picture 7" descr="A4 Display Book File Folder with 20 Pockets Blue - Walmart.com ...">
            <a:extLst>
              <a:ext uri="{FF2B5EF4-FFF2-40B4-BE49-F238E27FC236}">
                <a16:creationId xmlns:a16="http://schemas.microsoft.com/office/drawing/2014/main" id="{D467325F-7C5F-56AB-FBEB-1F9D188359C7}"/>
              </a:ext>
            </a:extLst>
          </p:cNvPr>
          <p:cNvPicPr>
            <a:picLocks noChangeAspect="1"/>
          </p:cNvPicPr>
          <p:nvPr/>
        </p:nvPicPr>
        <p:blipFill>
          <a:blip r:embed="rId3"/>
          <a:srcRect l="-77" t="-4" r="2557" b="805"/>
          <a:stretch/>
        </p:blipFill>
        <p:spPr>
          <a:xfrm rot="9480000">
            <a:off x="6436973" y="1512325"/>
            <a:ext cx="4053661" cy="4214957"/>
          </a:xfrm>
          <a:prstGeom prst="rect">
            <a:avLst/>
          </a:prstGeom>
          <a:ln>
            <a:noFill/>
          </a:ln>
        </p:spPr>
      </p:pic>
      <p:pic>
        <p:nvPicPr>
          <p:cNvPr id="9" name="Picture 8" descr="A close-up of a logo&#10;&#10;Description automatically generated">
            <a:extLst>
              <a:ext uri="{FF2B5EF4-FFF2-40B4-BE49-F238E27FC236}">
                <a16:creationId xmlns:a16="http://schemas.microsoft.com/office/drawing/2014/main" id="{AC4F9441-6B75-2774-41F1-78FBE7321030}"/>
              </a:ext>
            </a:extLst>
          </p:cNvPr>
          <p:cNvPicPr>
            <a:picLocks noChangeAspect="1"/>
          </p:cNvPicPr>
          <p:nvPr/>
        </p:nvPicPr>
        <p:blipFill>
          <a:blip r:embed="rId4"/>
          <a:stretch>
            <a:fillRect/>
          </a:stretch>
        </p:blipFill>
        <p:spPr>
          <a:xfrm>
            <a:off x="7757433" y="2681968"/>
            <a:ext cx="1126672" cy="745672"/>
          </a:xfrm>
          <a:prstGeom prst="rect">
            <a:avLst/>
          </a:prstGeom>
        </p:spPr>
      </p:pic>
    </p:spTree>
    <p:extLst>
      <p:ext uri="{BB962C8B-B14F-4D97-AF65-F5344CB8AC3E}">
        <p14:creationId xmlns:p14="http://schemas.microsoft.com/office/powerpoint/2010/main" val="3239393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b="1">
                <a:solidFill>
                  <a:srgbClr val="2109AF"/>
                </a:solidFill>
              </a:rPr>
              <a:t>SED Testing Updates</a:t>
            </a:r>
            <a:endParaRPr lang="en-US" b="1">
              <a:solidFill>
                <a:srgbClr val="2109AF"/>
              </a:solidFill>
              <a:ea typeface="Cambria"/>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57</a:t>
            </a:fld>
            <a:endParaRPr lang="en-US"/>
          </a:p>
        </p:txBody>
      </p:sp>
    </p:spTree>
    <p:extLst>
      <p:ext uri="{BB962C8B-B14F-4D97-AF65-F5344CB8AC3E}">
        <p14:creationId xmlns:p14="http://schemas.microsoft.com/office/powerpoint/2010/main" val="1142986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15962"/>
          </a:xfrm>
        </p:spPr>
        <p:txBody>
          <a:bodyPr/>
          <a:lstStyle/>
          <a:p>
            <a:pPr marL="8890" marR="0" indent="-8890" algn="ctr">
              <a:spcBef>
                <a:spcPts val="600"/>
              </a:spcBef>
              <a:spcAft>
                <a:spcPts val="0"/>
              </a:spcAft>
            </a:pPr>
            <a:r>
              <a:rPr lang="en-US" b="1">
                <a:solidFill>
                  <a:srgbClr val="2109AF"/>
                </a:solidFill>
              </a:rPr>
              <a:t>SEDREF – Keep Up-to-date</a:t>
            </a:r>
            <a:endParaRPr lang="en-US" b="1">
              <a:solidFill>
                <a:srgbClr val="2109AF"/>
              </a:solidFill>
              <a:ea typeface="Cambria"/>
            </a:endParaRPr>
          </a:p>
        </p:txBody>
      </p:sp>
      <p:sp>
        <p:nvSpPr>
          <p:cNvPr id="4" name="Content Placeholder 3"/>
          <p:cNvSpPr>
            <a:spLocks noGrp="1"/>
          </p:cNvSpPr>
          <p:nvPr>
            <p:ph idx="1"/>
          </p:nvPr>
        </p:nvSpPr>
        <p:spPr>
          <a:xfrm>
            <a:off x="875046" y="1371600"/>
            <a:ext cx="9664837" cy="4953000"/>
          </a:xfrm>
        </p:spPr>
        <p:txBody>
          <a:bodyPr vert="horz" lIns="91440" tIns="45720" rIns="91440" bIns="45720" rtlCol="0" anchor="t">
            <a:normAutofit/>
          </a:bodyPr>
          <a:lstStyle/>
          <a:p>
            <a:pPr lvl="0"/>
            <a:r>
              <a:rPr lang="en-US" sz="2400" b="1"/>
              <a:t>Please keep SEDREF updated</a:t>
            </a:r>
            <a:r>
              <a:rPr lang="en-US" sz="2400"/>
              <a:t>.</a:t>
            </a:r>
            <a:endParaRPr lang="en-US" sz="2400" b="1"/>
          </a:p>
          <a:p>
            <a:pPr lvl="1" fontAlgn="base"/>
            <a:r>
              <a:rPr lang="en-US"/>
              <a:t>Test Coordinators (3-8 &amp; NYSAA), Principals, Superintendent, ASI… etc.</a:t>
            </a:r>
            <a:endParaRPr lang="en-US">
              <a:cs typeface="Calibri"/>
            </a:endParaRPr>
          </a:p>
          <a:p>
            <a:pPr lvl="1"/>
            <a:endParaRPr lang="en-US"/>
          </a:p>
          <a:p>
            <a:pPr lvl="1" fontAlgn="base"/>
            <a:r>
              <a:rPr lang="en-US"/>
              <a:t>These data are used by NYSED for …</a:t>
            </a:r>
            <a:endParaRPr lang="en-US">
              <a:cs typeface="Calibri"/>
            </a:endParaRPr>
          </a:p>
          <a:p>
            <a:pPr lvl="2" fontAlgn="base"/>
            <a:r>
              <a:rPr lang="en-US"/>
              <a:t>Sending information to all schools such as NYS Exam ordering memos and other important information.</a:t>
            </a:r>
            <a:endParaRPr lang="en-US">
              <a:cs typeface="Calibri"/>
            </a:endParaRPr>
          </a:p>
          <a:p>
            <a:pPr lvl="2"/>
            <a:endParaRPr lang="en-US"/>
          </a:p>
          <a:p>
            <a:pPr lvl="2" fontAlgn="base"/>
            <a:r>
              <a:rPr lang="en-US"/>
              <a:t>CBT (computer-based testing) </a:t>
            </a:r>
            <a:r>
              <a:rPr lang="en-US" b="1"/>
              <a:t>user access</a:t>
            </a:r>
            <a:r>
              <a:rPr lang="en-US"/>
              <a:t> to Nextera Admin (ELA, Math and Science)</a:t>
            </a:r>
            <a:endParaRPr lang="en-US">
              <a:cs typeface="Calibri"/>
            </a:endParaRPr>
          </a:p>
          <a:p>
            <a:pPr lvl="2"/>
            <a:endParaRPr lang="en-US"/>
          </a:p>
          <a:p>
            <a:pPr lvl="2" fontAlgn="base"/>
            <a:r>
              <a:rPr lang="en-US"/>
              <a:t>CBT (computer-based testing) </a:t>
            </a:r>
            <a:r>
              <a:rPr lang="en-US" b="1"/>
              <a:t>user access </a:t>
            </a:r>
            <a:r>
              <a:rPr lang="en-US"/>
              <a:t>to Kite Educator Portal (NYSAA)</a:t>
            </a:r>
            <a:endParaRPr lang="en-US">
              <a:cs typeface="Calibri"/>
            </a:endParaRPr>
          </a:p>
          <a:p>
            <a:pPr marL="114300" indent="0">
              <a:buNone/>
            </a:pPr>
            <a:endParaRPr lang="en-US"/>
          </a:p>
          <a:p>
            <a:endParaRPr lang="en-US"/>
          </a:p>
        </p:txBody>
      </p:sp>
      <p:sp>
        <p:nvSpPr>
          <p:cNvPr id="3" name="Slide Number Placeholder 2"/>
          <p:cNvSpPr>
            <a:spLocks noGrp="1"/>
          </p:cNvSpPr>
          <p:nvPr>
            <p:ph type="sldNum" sz="quarter" idx="12"/>
          </p:nvPr>
        </p:nvSpPr>
        <p:spPr/>
        <p:txBody>
          <a:bodyPr/>
          <a:lstStyle/>
          <a:p>
            <a:fld id="{38BC901B-B5E4-4A47-8F67-5F155DBF4CDE}" type="slidenum">
              <a:rPr lang="en-US" smtClean="0"/>
              <a:pPr/>
              <a:t>58</a:t>
            </a:fld>
            <a:endParaRPr lang="en-US"/>
          </a:p>
        </p:txBody>
      </p:sp>
      <p:pic>
        <p:nvPicPr>
          <p:cNvPr id="5" name="Picture 4" descr="&quot;CountryBlessings@Lakewood&quot;: Reminder To Count Your Blessing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588" y="4894998"/>
            <a:ext cx="1524000" cy="1508369"/>
          </a:xfrm>
          <a:prstGeom prst="rect">
            <a:avLst/>
          </a:prstGeom>
        </p:spPr>
      </p:pic>
    </p:spTree>
    <p:extLst>
      <p:ext uri="{BB962C8B-B14F-4D97-AF65-F5344CB8AC3E}">
        <p14:creationId xmlns:p14="http://schemas.microsoft.com/office/powerpoint/2010/main" val="475380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BFC6-63A4-C2B4-638D-530186BE7045}"/>
              </a:ext>
            </a:extLst>
          </p:cNvPr>
          <p:cNvSpPr>
            <a:spLocks noGrp="1"/>
          </p:cNvSpPr>
          <p:nvPr>
            <p:ph type="title"/>
          </p:nvPr>
        </p:nvSpPr>
        <p:spPr>
          <a:xfrm>
            <a:off x="609600" y="145241"/>
            <a:ext cx="10160000" cy="999227"/>
          </a:xfrm>
        </p:spPr>
        <p:txBody>
          <a:bodyPr/>
          <a:lstStyle/>
          <a:p>
            <a:pPr algn="ctr"/>
            <a:br>
              <a:rPr lang="en-US" sz="4000" b="1">
                <a:latin typeface="Calibri"/>
                <a:ea typeface="Calibri"/>
                <a:cs typeface="Calibri"/>
              </a:rPr>
            </a:br>
            <a:r>
              <a:rPr lang="en-US" sz="2800" b="1">
                <a:solidFill>
                  <a:srgbClr val="2109AF"/>
                </a:solidFill>
                <a:latin typeface="Calibri"/>
                <a:ea typeface="Calibri"/>
                <a:cs typeface="Calibri"/>
              </a:rPr>
              <a:t>Best Practice reminders from NYSED</a:t>
            </a:r>
            <a:br>
              <a:rPr lang="en-US" sz="2800" b="1">
                <a:latin typeface="Calibri"/>
                <a:ea typeface="Calibri"/>
                <a:cs typeface="Calibri"/>
              </a:rPr>
            </a:br>
            <a:r>
              <a:rPr lang="en-US" sz="2800" b="1">
                <a:solidFill>
                  <a:srgbClr val="2109AF"/>
                </a:solidFill>
                <a:latin typeface="Calibri"/>
                <a:ea typeface="Calibri"/>
                <a:cs typeface="Calibri"/>
              </a:rPr>
              <a:t>*** Updating SEDREF ***</a:t>
            </a:r>
            <a:endParaRPr lang="en-US" sz="2800">
              <a:solidFill>
                <a:srgbClr val="2109AF"/>
              </a:solidFill>
              <a:latin typeface="Calibri"/>
              <a:ea typeface="Calibri"/>
              <a:cs typeface="Calibri"/>
            </a:endParaRPr>
          </a:p>
          <a:p>
            <a:endParaRPr lang="en-US">
              <a:ea typeface="Cambria"/>
            </a:endParaRPr>
          </a:p>
        </p:txBody>
      </p:sp>
      <p:sp>
        <p:nvSpPr>
          <p:cNvPr id="3" name="Content Placeholder 2">
            <a:extLst>
              <a:ext uri="{FF2B5EF4-FFF2-40B4-BE49-F238E27FC236}">
                <a16:creationId xmlns:a16="http://schemas.microsoft.com/office/drawing/2014/main" id="{6E0C8E0F-7D15-0D85-62A0-0C451DDFA166}"/>
              </a:ext>
            </a:extLst>
          </p:cNvPr>
          <p:cNvSpPr>
            <a:spLocks noGrp="1"/>
          </p:cNvSpPr>
          <p:nvPr>
            <p:ph idx="1"/>
          </p:nvPr>
        </p:nvSpPr>
        <p:spPr>
          <a:xfrm>
            <a:off x="609600" y="1154502"/>
            <a:ext cx="10160000" cy="5548222"/>
          </a:xfrm>
        </p:spPr>
        <p:txBody>
          <a:bodyPr vert="horz" lIns="91440" tIns="45720" rIns="91440" bIns="45720" rtlCol="0" anchor="t">
            <a:noAutofit/>
          </a:bodyPr>
          <a:lstStyle/>
          <a:p>
            <a:pPr marL="114300" indent="0">
              <a:buNone/>
            </a:pPr>
            <a:r>
              <a:rPr lang="en-US" sz="2000" b="1" i="1" u="sng">
                <a:solidFill>
                  <a:srgbClr val="2109AF"/>
                </a:solidFill>
                <a:ea typeface="+mn-lt"/>
                <a:cs typeface="+mn-lt"/>
              </a:rPr>
              <a:t>Best Practice reminders: </a:t>
            </a:r>
            <a:r>
              <a:rPr lang="en-US" sz="2000" b="1" u="sng">
                <a:solidFill>
                  <a:srgbClr val="2109AF"/>
                </a:solidFill>
                <a:ea typeface="+mn-lt"/>
                <a:cs typeface="+mn-lt"/>
              </a:rPr>
              <a:t>SEDREF</a:t>
            </a:r>
            <a:endParaRPr lang="en-US" sz="2000" u="sng">
              <a:solidFill>
                <a:srgbClr val="2109AF"/>
              </a:solidFill>
              <a:ea typeface="Calibri"/>
              <a:cs typeface="Calibri"/>
            </a:endParaRPr>
          </a:p>
          <a:p>
            <a:endParaRPr lang="en-US" sz="1800">
              <a:ea typeface="+mn-lt"/>
              <a:cs typeface="+mn-lt"/>
            </a:endParaRPr>
          </a:p>
          <a:p>
            <a:r>
              <a:rPr lang="en-US" sz="1800">
                <a:ea typeface="+mn-lt"/>
                <a:cs typeface="+mn-lt"/>
              </a:rPr>
              <a:t>It is important to remind CEOs and the DDCs to conduct an annual audit of the public query for SEDREF.  If information is incorrect or needs updates, they follow the guidance on the NYSED website: </a:t>
            </a:r>
            <a:endParaRPr lang="en-US" sz="1800">
              <a:ea typeface="Calibri"/>
              <a:cs typeface="Calibri"/>
            </a:endParaRPr>
          </a:p>
          <a:p>
            <a:r>
              <a:rPr lang="en-US" sz="1800" b="1">
                <a:ea typeface="+mn-lt"/>
                <a:cs typeface="+mn-lt"/>
              </a:rPr>
              <a:t>Changing Information in</a:t>
            </a:r>
            <a:r>
              <a:rPr lang="en-US" sz="1800">
                <a:ea typeface="+mn-lt"/>
                <a:cs typeface="+mn-lt"/>
              </a:rPr>
              <a:t> </a:t>
            </a:r>
            <a:r>
              <a:rPr lang="en-US" sz="1800" b="1">
                <a:ea typeface="+mn-lt"/>
                <a:cs typeface="+mn-lt"/>
                <a:hlinkClick r:id="rId2"/>
              </a:rPr>
              <a:t>SEDREF</a:t>
            </a:r>
            <a:endParaRPr lang="en-US" sz="1800">
              <a:ea typeface="Calibri"/>
              <a:cs typeface="Calibri"/>
            </a:endParaRPr>
          </a:p>
          <a:p>
            <a:r>
              <a:rPr lang="en-US" sz="1800" b="1">
                <a:ea typeface="+mn-lt"/>
                <a:cs typeface="+mn-lt"/>
              </a:rPr>
              <a:t>If you are a representative from a School District, Public School, Nonpublic School, Charter School, BOCES, or RIC</a:t>
            </a:r>
            <a:r>
              <a:rPr lang="en-US" sz="1800">
                <a:ea typeface="+mn-lt"/>
                <a:cs typeface="+mn-lt"/>
              </a:rPr>
              <a:t> and you need to contact SED for a change in your contact information (including Director of Special Ed), or for a BOCES virtual location, please proceed as follows:</a:t>
            </a:r>
            <a:endParaRPr lang="en-US" sz="1800">
              <a:ea typeface="Calibri"/>
              <a:cs typeface="Calibri"/>
            </a:endParaRPr>
          </a:p>
          <a:p>
            <a:r>
              <a:rPr lang="en-US" sz="1800">
                <a:ea typeface="+mn-lt"/>
                <a:cs typeface="+mn-lt"/>
              </a:rPr>
              <a:t>For Nonpublic School</a:t>
            </a:r>
            <a:r>
              <a:rPr lang="en-US" sz="1800" b="1">
                <a:ea typeface="+mn-lt"/>
                <a:cs typeface="+mn-lt"/>
              </a:rPr>
              <a:t> CFO information</a:t>
            </a:r>
            <a:r>
              <a:rPr lang="en-US" sz="1800">
                <a:ea typeface="+mn-lt"/>
                <a:cs typeface="+mn-lt"/>
              </a:rPr>
              <a:t>, the change must be captured on this </a:t>
            </a:r>
            <a:r>
              <a:rPr lang="en-US" sz="1800">
                <a:ea typeface="+mn-lt"/>
                <a:cs typeface="+mn-lt"/>
                <a:hlinkClick r:id="rId3"/>
              </a:rPr>
              <a:t>CFO form</a:t>
            </a:r>
            <a:r>
              <a:rPr lang="en-US" sz="1800">
                <a:ea typeface="+mn-lt"/>
                <a:cs typeface="+mn-lt"/>
              </a:rPr>
              <a:t>  (38.5 KB) or this </a:t>
            </a:r>
            <a:r>
              <a:rPr lang="en-US" sz="1800">
                <a:ea typeface="+mn-lt"/>
                <a:cs typeface="+mn-lt"/>
                <a:hlinkClick r:id="rId4"/>
              </a:rPr>
              <a:t>CFO form in PDF</a:t>
            </a:r>
            <a:r>
              <a:rPr lang="en-US" sz="1800">
                <a:ea typeface="+mn-lt"/>
                <a:cs typeface="+mn-lt"/>
              </a:rPr>
              <a:t>   and emailed.</a:t>
            </a:r>
            <a:endParaRPr lang="en-US" sz="1800">
              <a:ea typeface="Calibri"/>
              <a:cs typeface="Calibri"/>
            </a:endParaRPr>
          </a:p>
          <a:p>
            <a:r>
              <a:rPr lang="en-US" sz="1800" b="1">
                <a:ea typeface="+mn-lt"/>
                <a:cs typeface="+mn-lt"/>
              </a:rPr>
              <a:t>For other contact info changes, including CEO, for the above types of Institutions, a change request must be made via a formal communication on the Institution's letterhead and must include the following:</a:t>
            </a:r>
            <a:endParaRPr lang="en-US" sz="1800">
              <a:ea typeface="Calibri"/>
              <a:cs typeface="Calibri"/>
            </a:endParaRPr>
          </a:p>
          <a:p>
            <a:pPr lvl="1">
              <a:buClr>
                <a:srgbClr val="726056"/>
              </a:buClr>
            </a:pPr>
            <a:r>
              <a:rPr lang="en-US" sz="1800">
                <a:ea typeface="+mn-lt"/>
                <a:cs typeface="+mn-lt"/>
              </a:rPr>
              <a:t>School BEDS code</a:t>
            </a:r>
            <a:endParaRPr lang="en-US" sz="1800">
              <a:ea typeface="Calibri"/>
              <a:cs typeface="Calibri"/>
            </a:endParaRPr>
          </a:p>
          <a:p>
            <a:pPr lvl="1">
              <a:buClr>
                <a:srgbClr val="726056"/>
              </a:buClr>
            </a:pPr>
            <a:r>
              <a:rPr lang="en-US" sz="1800">
                <a:ea typeface="+mn-lt"/>
                <a:cs typeface="+mn-lt"/>
              </a:rPr>
              <a:t>email address and phone number of the new individual</a:t>
            </a:r>
            <a:endParaRPr lang="en-US" sz="1800">
              <a:ea typeface="Calibri"/>
              <a:cs typeface="Calibri"/>
            </a:endParaRPr>
          </a:p>
          <a:p>
            <a:pPr lvl="1">
              <a:buClr>
                <a:srgbClr val="726056"/>
              </a:buClr>
            </a:pPr>
            <a:r>
              <a:rPr lang="en-US" sz="1800">
                <a:ea typeface="+mn-lt"/>
                <a:cs typeface="+mn-lt"/>
              </a:rPr>
              <a:t>effective date of the change</a:t>
            </a:r>
            <a:endParaRPr lang="en-US" sz="1800">
              <a:ea typeface="Calibri"/>
              <a:cs typeface="Calibri"/>
            </a:endParaRPr>
          </a:p>
          <a:p>
            <a:pPr lvl="1">
              <a:buClr>
                <a:srgbClr val="726056"/>
              </a:buClr>
            </a:pPr>
            <a:r>
              <a:rPr lang="en-US" sz="1800">
                <a:ea typeface="+mn-lt"/>
                <a:cs typeface="+mn-lt"/>
              </a:rPr>
              <a:t>signature of current superintendent or principal</a:t>
            </a:r>
            <a:endParaRPr lang="en-US" sz="1800">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37E8D8E9-2BAB-90F5-2A06-6E50362A4BC7}"/>
              </a:ext>
            </a:extLst>
          </p:cNvPr>
          <p:cNvSpPr>
            <a:spLocks noGrp="1"/>
          </p:cNvSpPr>
          <p:nvPr>
            <p:ph type="sldNum" sz="quarter" idx="12"/>
          </p:nvPr>
        </p:nvSpPr>
        <p:spPr/>
        <p:txBody>
          <a:bodyPr/>
          <a:lstStyle/>
          <a:p>
            <a:fld id="{38BC901B-B5E4-4A47-8F67-5F155DBF4CDE}" type="slidenum">
              <a:rPr lang="en-US" smtClean="0"/>
              <a:pPr/>
              <a:t>59</a:t>
            </a:fld>
            <a:endParaRPr lang="en-US"/>
          </a:p>
        </p:txBody>
      </p:sp>
    </p:spTree>
    <p:extLst>
      <p:ext uri="{BB962C8B-B14F-4D97-AF65-F5344CB8AC3E}">
        <p14:creationId xmlns:p14="http://schemas.microsoft.com/office/powerpoint/2010/main" val="313706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BCDD-4A55-E887-2F9B-CA0B49EAAE03}"/>
              </a:ext>
            </a:extLst>
          </p:cNvPr>
          <p:cNvSpPr>
            <a:spLocks noGrp="1"/>
          </p:cNvSpPr>
          <p:nvPr>
            <p:ph type="title"/>
          </p:nvPr>
        </p:nvSpPr>
        <p:spPr>
          <a:xfrm>
            <a:off x="877360" y="1428750"/>
            <a:ext cx="10212916" cy="1168400"/>
          </a:xfrm>
        </p:spPr>
        <p:txBody>
          <a:bodyPr/>
          <a:lstStyle/>
          <a:p>
            <a:r>
              <a:rPr lang="en-US">
                <a:ea typeface="Cambria"/>
              </a:rPr>
              <a:t>We want to know you!</a:t>
            </a:r>
            <a:endParaRPr lang="en-US"/>
          </a:p>
        </p:txBody>
      </p:sp>
      <p:sp>
        <p:nvSpPr>
          <p:cNvPr id="3" name="Content Placeholder 2">
            <a:extLst>
              <a:ext uri="{FF2B5EF4-FFF2-40B4-BE49-F238E27FC236}">
                <a16:creationId xmlns:a16="http://schemas.microsoft.com/office/drawing/2014/main" id="{BF3DF269-AC08-203B-30D3-DEB9816A82F5}"/>
              </a:ext>
            </a:extLst>
          </p:cNvPr>
          <p:cNvSpPr>
            <a:spLocks noGrp="1"/>
          </p:cNvSpPr>
          <p:nvPr>
            <p:ph type="body" idx="1"/>
          </p:nvPr>
        </p:nvSpPr>
        <p:spPr>
          <a:xfrm>
            <a:off x="877360" y="-204787"/>
            <a:ext cx="8180916" cy="1633538"/>
          </a:xfrm>
        </p:spPr>
        <p:txBody>
          <a:bodyPr/>
          <a:lstStyle/>
          <a:p>
            <a:r>
              <a:rPr lang="en-US">
                <a:ea typeface="Calibri"/>
                <a:cs typeface="Calibri"/>
              </a:rPr>
              <a:t>Now that you know us...</a:t>
            </a:r>
          </a:p>
        </p:txBody>
      </p:sp>
      <p:sp>
        <p:nvSpPr>
          <p:cNvPr id="5" name="Slide Number Placeholder 4">
            <a:extLst>
              <a:ext uri="{FF2B5EF4-FFF2-40B4-BE49-F238E27FC236}">
                <a16:creationId xmlns:a16="http://schemas.microsoft.com/office/drawing/2014/main" id="{4D1443DB-D1F1-2B95-7B6B-4E944F14F060}"/>
              </a:ext>
            </a:extLst>
          </p:cNvPr>
          <p:cNvSpPr>
            <a:spLocks noGrp="1"/>
          </p:cNvSpPr>
          <p:nvPr>
            <p:ph type="sldNum" sz="quarter" idx="12"/>
          </p:nvPr>
        </p:nvSpPr>
        <p:spPr/>
        <p:txBody>
          <a:bodyPr/>
          <a:lstStyle/>
          <a:p>
            <a:fld id="{38BC901B-B5E4-4A47-8F67-5F155DBF4CDE}" type="slidenum">
              <a:rPr lang="en-US" smtClean="0"/>
              <a:pPr/>
              <a:t>6</a:t>
            </a:fld>
            <a:endParaRPr lang="en-US"/>
          </a:p>
        </p:txBody>
      </p:sp>
      <p:sp>
        <p:nvSpPr>
          <p:cNvPr id="6" name="TextBox 5">
            <a:extLst>
              <a:ext uri="{FF2B5EF4-FFF2-40B4-BE49-F238E27FC236}">
                <a16:creationId xmlns:a16="http://schemas.microsoft.com/office/drawing/2014/main" id="{6093675D-7517-FD17-FC16-8DB59658F369}"/>
              </a:ext>
            </a:extLst>
          </p:cNvPr>
          <p:cNvSpPr txBox="1"/>
          <p:nvPr/>
        </p:nvSpPr>
        <p:spPr>
          <a:xfrm>
            <a:off x="762833" y="3977018"/>
            <a:ext cx="94282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Because we </a:t>
            </a:r>
            <a:r>
              <a:rPr lang="en-US" err="1">
                <a:ea typeface="Calibri"/>
                <a:cs typeface="Calibri"/>
              </a:rPr>
              <a:t>Maartians</a:t>
            </a:r>
            <a:r>
              <a:rPr lang="en-US">
                <a:ea typeface="Calibri"/>
                <a:cs typeface="Calibri"/>
              </a:rPr>
              <a:t> are fans of both alliteration and outer space, we are going to do an </a:t>
            </a:r>
            <a:r>
              <a:rPr lang="en-US" err="1">
                <a:ea typeface="Calibri"/>
                <a:cs typeface="Calibri"/>
              </a:rPr>
              <a:t>activty</a:t>
            </a:r>
            <a:r>
              <a:rPr lang="en-US">
                <a:ea typeface="Calibri"/>
                <a:cs typeface="Calibri"/>
              </a:rPr>
              <a:t> called:</a:t>
            </a:r>
            <a:endParaRPr lang="en-US"/>
          </a:p>
        </p:txBody>
      </p:sp>
    </p:spTree>
    <p:extLst>
      <p:ext uri="{BB962C8B-B14F-4D97-AF65-F5344CB8AC3E}">
        <p14:creationId xmlns:p14="http://schemas.microsoft.com/office/powerpoint/2010/main" val="402352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4A6F-3702-441F-62CB-A54A9C9B72AB}"/>
              </a:ext>
            </a:extLst>
          </p:cNvPr>
          <p:cNvSpPr>
            <a:spLocks noGrp="1"/>
          </p:cNvSpPr>
          <p:nvPr>
            <p:ph type="title"/>
          </p:nvPr>
        </p:nvSpPr>
        <p:spPr>
          <a:xfrm>
            <a:off x="609600" y="274638"/>
            <a:ext cx="10160000" cy="1031240"/>
          </a:xfrm>
        </p:spPr>
        <p:txBody>
          <a:bodyPr/>
          <a:lstStyle/>
          <a:p>
            <a:pPr algn="ctr"/>
            <a:r>
              <a:rPr lang="en-US" sz="4000" b="1">
                <a:solidFill>
                  <a:srgbClr val="2109AF"/>
                </a:solidFill>
                <a:ea typeface="Cambria"/>
              </a:rPr>
              <a:t>CBT Required grade levels for 2024-2025</a:t>
            </a:r>
            <a:endParaRPr lang="en-US" b="1">
              <a:solidFill>
                <a:srgbClr val="2109AF"/>
              </a:solidFill>
              <a:ea typeface="Cambria"/>
            </a:endParaRPr>
          </a:p>
        </p:txBody>
      </p:sp>
      <p:sp>
        <p:nvSpPr>
          <p:cNvPr id="3" name="Content Placeholder 2">
            <a:extLst>
              <a:ext uri="{FF2B5EF4-FFF2-40B4-BE49-F238E27FC236}">
                <a16:creationId xmlns:a16="http://schemas.microsoft.com/office/drawing/2014/main" id="{EDF939AB-AAEF-E5BC-4E23-54B80040FFD3}"/>
              </a:ext>
            </a:extLst>
          </p:cNvPr>
          <p:cNvSpPr>
            <a:spLocks noGrp="1"/>
          </p:cNvSpPr>
          <p:nvPr>
            <p:ph idx="1"/>
          </p:nvPr>
        </p:nvSpPr>
        <p:spPr>
          <a:xfrm>
            <a:off x="609600" y="1384608"/>
            <a:ext cx="10160000" cy="5016192"/>
          </a:xfrm>
        </p:spPr>
        <p:txBody>
          <a:bodyPr vert="horz" lIns="91440" tIns="45720" rIns="91440" bIns="45720" rtlCol="0" anchor="t">
            <a:normAutofit/>
          </a:bodyPr>
          <a:lstStyle/>
          <a:p>
            <a:pPr marL="411480" lvl="1" indent="0" algn="ctr">
              <a:buNone/>
            </a:pPr>
            <a:r>
              <a:rPr lang="en-US" b="1">
                <a:cs typeface="Calibri"/>
              </a:rPr>
              <a:t>Operational CBT required participation</a:t>
            </a:r>
            <a:r>
              <a:rPr lang="en-US">
                <a:cs typeface="Calibri"/>
              </a:rPr>
              <a:t> grades for this year:</a:t>
            </a:r>
            <a:endParaRPr lang="en-US"/>
          </a:p>
          <a:p>
            <a:pPr marL="411480" lvl="1" indent="0" algn="ctr">
              <a:buNone/>
            </a:pPr>
            <a:endParaRPr lang="en-US">
              <a:cs typeface="Calibri"/>
            </a:endParaRPr>
          </a:p>
          <a:p>
            <a:pPr marL="411480" lvl="1" indent="0" algn="ctr">
              <a:buNone/>
            </a:pPr>
            <a:r>
              <a:rPr lang="en-US" sz="2800">
                <a:cs typeface="Calibri"/>
              </a:rPr>
              <a:t>[</a:t>
            </a:r>
            <a:r>
              <a:rPr lang="en-US" sz="2800">
                <a:highlight>
                  <a:srgbClr val="FFFF00"/>
                </a:highlight>
                <a:cs typeface="Calibri"/>
              </a:rPr>
              <a:t> ELA &amp; Math (</a:t>
            </a:r>
            <a:r>
              <a:rPr lang="en-US" sz="2800" b="1">
                <a:solidFill>
                  <a:srgbClr val="C00000"/>
                </a:solidFill>
                <a:highlight>
                  <a:srgbClr val="FFFF00"/>
                </a:highlight>
                <a:cs typeface="Calibri"/>
              </a:rPr>
              <a:t>4</a:t>
            </a:r>
            <a:r>
              <a:rPr lang="en-US" sz="2800">
                <a:highlight>
                  <a:srgbClr val="FFFF00"/>
                </a:highlight>
                <a:cs typeface="Calibri"/>
              </a:rPr>
              <a:t>, 5, </a:t>
            </a:r>
            <a:r>
              <a:rPr lang="en-US" sz="2800" b="1">
                <a:solidFill>
                  <a:srgbClr val="C00000"/>
                </a:solidFill>
                <a:highlight>
                  <a:srgbClr val="FFFF00"/>
                </a:highlight>
                <a:cs typeface="Calibri"/>
              </a:rPr>
              <a:t>6</a:t>
            </a:r>
            <a:r>
              <a:rPr lang="en-US" sz="2800">
                <a:highlight>
                  <a:srgbClr val="FFFF00"/>
                </a:highlight>
                <a:cs typeface="Calibri"/>
              </a:rPr>
              <a:t>, &amp; 8), Science (5 &amp; 8)participation. </a:t>
            </a:r>
            <a:r>
              <a:rPr lang="en-US" sz="2800">
                <a:cs typeface="Calibri"/>
              </a:rPr>
              <a:t>]</a:t>
            </a:r>
          </a:p>
          <a:p>
            <a:endParaRPr lang="en-US">
              <a:cs typeface="Calibri"/>
            </a:endParaRPr>
          </a:p>
        </p:txBody>
      </p:sp>
      <p:sp>
        <p:nvSpPr>
          <p:cNvPr id="4" name="Slide Number Placeholder 3">
            <a:extLst>
              <a:ext uri="{FF2B5EF4-FFF2-40B4-BE49-F238E27FC236}">
                <a16:creationId xmlns:a16="http://schemas.microsoft.com/office/drawing/2014/main" id="{BCE5DF24-B925-0499-4429-162193C89F5D}"/>
              </a:ext>
            </a:extLst>
          </p:cNvPr>
          <p:cNvSpPr>
            <a:spLocks noGrp="1"/>
          </p:cNvSpPr>
          <p:nvPr>
            <p:ph type="sldNum" sz="quarter" idx="12"/>
          </p:nvPr>
        </p:nvSpPr>
        <p:spPr/>
        <p:txBody>
          <a:bodyPr/>
          <a:lstStyle/>
          <a:p>
            <a:fld id="{38BC901B-B5E4-4A47-8F67-5F155DBF4CDE}" type="slidenum">
              <a:rPr lang="en-US" smtClean="0"/>
              <a:pPr/>
              <a:t>60</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id="{6BE3928E-27BD-73A7-1D92-8E4529771C9E}"/>
              </a:ext>
            </a:extLst>
          </p:cNvPr>
          <p:cNvPicPr>
            <a:picLocks noChangeAspect="1"/>
          </p:cNvPicPr>
          <p:nvPr/>
        </p:nvPicPr>
        <p:blipFill>
          <a:blip r:embed="rId2"/>
          <a:stretch>
            <a:fillRect/>
          </a:stretch>
        </p:blipFill>
        <p:spPr>
          <a:xfrm>
            <a:off x="2549268" y="2904959"/>
            <a:ext cx="6699738" cy="3335140"/>
          </a:xfrm>
          <a:prstGeom prst="rect">
            <a:avLst/>
          </a:prstGeom>
        </p:spPr>
      </p:pic>
      <p:pic>
        <p:nvPicPr>
          <p:cNvPr id="7" name="Picture 6" descr="Thumbs Up Smiley Face Emoji - Free vector graphic on Pixabay">
            <a:extLst>
              <a:ext uri="{FF2B5EF4-FFF2-40B4-BE49-F238E27FC236}">
                <a16:creationId xmlns:a16="http://schemas.microsoft.com/office/drawing/2014/main" id="{582EC3FB-29E4-00CC-EF0D-4A346E2E67F1}"/>
              </a:ext>
            </a:extLst>
          </p:cNvPr>
          <p:cNvPicPr>
            <a:picLocks noChangeAspect="1"/>
          </p:cNvPicPr>
          <p:nvPr/>
        </p:nvPicPr>
        <p:blipFill>
          <a:blip r:embed="rId3"/>
          <a:stretch>
            <a:fillRect/>
          </a:stretch>
        </p:blipFill>
        <p:spPr>
          <a:xfrm>
            <a:off x="781445" y="4981889"/>
            <a:ext cx="1761440" cy="1181519"/>
          </a:xfrm>
          <a:prstGeom prst="rect">
            <a:avLst/>
          </a:prstGeom>
        </p:spPr>
      </p:pic>
      <p:pic>
        <p:nvPicPr>
          <p:cNvPr id="8" name="Picture 7" descr="Clipart - curved arrow">
            <a:extLst>
              <a:ext uri="{FF2B5EF4-FFF2-40B4-BE49-F238E27FC236}">
                <a16:creationId xmlns:a16="http://schemas.microsoft.com/office/drawing/2014/main" id="{2243C996-0AFA-A7C9-159B-F5874831A764}"/>
              </a:ext>
            </a:extLst>
          </p:cNvPr>
          <p:cNvPicPr>
            <a:picLocks noChangeAspect="1"/>
          </p:cNvPicPr>
          <p:nvPr/>
        </p:nvPicPr>
        <p:blipFill>
          <a:blip r:embed="rId4"/>
          <a:stretch>
            <a:fillRect/>
          </a:stretch>
        </p:blipFill>
        <p:spPr>
          <a:xfrm rot="19140000">
            <a:off x="5425814" y="4452424"/>
            <a:ext cx="937824" cy="1235263"/>
          </a:xfrm>
          <a:prstGeom prst="rect">
            <a:avLst/>
          </a:prstGeom>
        </p:spPr>
      </p:pic>
      <p:pic>
        <p:nvPicPr>
          <p:cNvPr id="9" name="Picture 8" descr="Clipart - curved arrow">
            <a:extLst>
              <a:ext uri="{FF2B5EF4-FFF2-40B4-BE49-F238E27FC236}">
                <a16:creationId xmlns:a16="http://schemas.microsoft.com/office/drawing/2014/main" id="{C3E72571-E007-0A96-6FAF-6350AA0980E7}"/>
              </a:ext>
            </a:extLst>
          </p:cNvPr>
          <p:cNvPicPr>
            <a:picLocks noChangeAspect="1"/>
          </p:cNvPicPr>
          <p:nvPr/>
        </p:nvPicPr>
        <p:blipFill>
          <a:blip r:embed="rId4"/>
          <a:stretch>
            <a:fillRect/>
          </a:stretch>
        </p:blipFill>
        <p:spPr>
          <a:xfrm rot="20520000">
            <a:off x="7596795" y="4955631"/>
            <a:ext cx="937824" cy="1235263"/>
          </a:xfrm>
          <a:prstGeom prst="rect">
            <a:avLst/>
          </a:prstGeom>
        </p:spPr>
      </p:pic>
    </p:spTree>
    <p:extLst>
      <p:ext uri="{BB962C8B-B14F-4D97-AF65-F5344CB8AC3E}">
        <p14:creationId xmlns:p14="http://schemas.microsoft.com/office/powerpoint/2010/main" val="2247277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CC43-0409-36F9-03A6-92913DDD1968}"/>
              </a:ext>
            </a:extLst>
          </p:cNvPr>
          <p:cNvSpPr>
            <a:spLocks noGrp="1"/>
          </p:cNvSpPr>
          <p:nvPr>
            <p:ph type="title"/>
          </p:nvPr>
        </p:nvSpPr>
        <p:spPr>
          <a:xfrm>
            <a:off x="609600" y="274638"/>
            <a:ext cx="10160000" cy="642583"/>
          </a:xfrm>
        </p:spPr>
        <p:txBody>
          <a:bodyPr/>
          <a:lstStyle/>
          <a:p>
            <a:pPr algn="ctr"/>
            <a:r>
              <a:rPr lang="en-US" b="1">
                <a:solidFill>
                  <a:srgbClr val="2109AF"/>
                </a:solidFill>
                <a:ea typeface="Cambria"/>
              </a:rPr>
              <a:t>CBT Support Articles Updated</a:t>
            </a:r>
          </a:p>
        </p:txBody>
      </p:sp>
      <p:sp>
        <p:nvSpPr>
          <p:cNvPr id="3" name="Content Placeholder 2">
            <a:extLst>
              <a:ext uri="{FF2B5EF4-FFF2-40B4-BE49-F238E27FC236}">
                <a16:creationId xmlns:a16="http://schemas.microsoft.com/office/drawing/2014/main" id="{AEDC02F8-9FD6-D6CD-29D3-8BA07BE0EC94}"/>
              </a:ext>
            </a:extLst>
          </p:cNvPr>
          <p:cNvSpPr>
            <a:spLocks noGrp="1"/>
          </p:cNvSpPr>
          <p:nvPr>
            <p:ph idx="1"/>
          </p:nvPr>
        </p:nvSpPr>
        <p:spPr>
          <a:xfrm>
            <a:off x="609600" y="1008798"/>
            <a:ext cx="10160000" cy="5392002"/>
          </a:xfrm>
        </p:spPr>
        <p:txBody>
          <a:bodyPr vert="horz" lIns="91440" tIns="45720" rIns="91440" bIns="45720" rtlCol="0" anchor="t">
            <a:normAutofit fontScale="92500" lnSpcReduction="20000"/>
          </a:bodyPr>
          <a:lstStyle/>
          <a:p>
            <a:pPr marL="114300" indent="0">
              <a:buNone/>
            </a:pPr>
            <a:r>
              <a:rPr lang="en-US" sz="2400" b="1" u="sng">
                <a:solidFill>
                  <a:srgbClr val="2109AF"/>
                </a:solidFill>
                <a:ea typeface="Calibri"/>
                <a:cs typeface="Calibri"/>
              </a:rPr>
              <a:t>The following Six CBT Support Articles Have Been Updated By NYSED for 2024-2025</a:t>
            </a:r>
          </a:p>
          <a:p>
            <a:pPr marL="114300" indent="0">
              <a:buNone/>
            </a:pPr>
            <a:r>
              <a:rPr lang="en-US" sz="2800" b="1" u="sng">
                <a:solidFill>
                  <a:srgbClr val="C00000"/>
                </a:solidFill>
                <a:ea typeface="Calibri"/>
                <a:cs typeface="Calibri"/>
              </a:rPr>
              <a:t>Please Review Each of These... </a:t>
            </a:r>
          </a:p>
          <a:p>
            <a:pPr marL="114300" indent="0">
              <a:buNone/>
            </a:pPr>
            <a:endParaRPr lang="en-US">
              <a:solidFill>
                <a:srgbClr val="2109AF"/>
              </a:solidFill>
              <a:ea typeface="+mn-lt"/>
              <a:cs typeface="+mn-lt"/>
            </a:endParaRPr>
          </a:p>
          <a:p>
            <a:r>
              <a:rPr lang="en-US">
                <a:solidFill>
                  <a:srgbClr val="2109AF"/>
                </a:solidFill>
                <a:ea typeface="+mn-lt"/>
                <a:cs typeface="+mn-lt"/>
                <a:hlinkClick r:id="rId2">
                  <a:extLst>
                    <a:ext uri="{A12FA001-AC4F-418D-AE19-62706E023703}">
                      <ahyp:hlinkClr xmlns:ahyp="http://schemas.microsoft.com/office/drawing/2018/hyperlinkcolor" val="tx"/>
                    </a:ext>
                  </a:extLst>
                </a:hlinkClick>
              </a:rPr>
              <a:t>Concurrent Logins – Computer Based Testing (nysed.gov)</a:t>
            </a:r>
            <a:endParaRPr lang="en-US">
              <a:ea typeface="Calibri"/>
              <a:cs typeface="Calibri"/>
            </a:endParaRPr>
          </a:p>
          <a:p>
            <a:pPr marL="114300" indent="0">
              <a:buNone/>
            </a:pPr>
            <a:endParaRPr lang="en-US" b="1" u="sng">
              <a:solidFill>
                <a:srgbClr val="2109AF"/>
              </a:solidFill>
              <a:ea typeface="+mn-lt"/>
              <a:cs typeface="+mn-lt"/>
            </a:endParaRPr>
          </a:p>
          <a:p>
            <a:r>
              <a:rPr lang="en-US" sz="2400" u="sng">
                <a:solidFill>
                  <a:srgbClr val="0070C0"/>
                </a:solidFill>
                <a:ea typeface="+mn-lt"/>
                <a:cs typeface="+mn-lt"/>
                <a:hlinkClick r:id="rId3">
                  <a:extLst>
                    <a:ext uri="{A12FA001-AC4F-418D-AE19-62706E023703}">
                      <ahyp:hlinkClr xmlns:ahyp="http://schemas.microsoft.com/office/drawing/2018/hyperlinkcolor" val="tx"/>
                    </a:ext>
                  </a:extLst>
                </a:hlinkClick>
              </a:rPr>
              <a:t>Speech-to-Text Accommodation for English Language Arts</a:t>
            </a:r>
          </a:p>
          <a:p>
            <a:endParaRPr lang="en-US" sz="2400" u="sng">
              <a:solidFill>
                <a:srgbClr val="1A74B0"/>
              </a:solidFill>
              <a:ea typeface="+mn-lt"/>
              <a:cs typeface="+mn-lt"/>
            </a:endParaRPr>
          </a:p>
          <a:p>
            <a:r>
              <a:rPr lang="en-US" sz="2400" u="sng">
                <a:solidFill>
                  <a:srgbClr val="1A74B0"/>
                </a:solidFill>
                <a:ea typeface="+mn-lt"/>
                <a:cs typeface="+mn-lt"/>
                <a:hlinkClick r:id="rId4">
                  <a:extLst>
                    <a:ext uri="{A12FA001-AC4F-418D-AE19-62706E023703}">
                      <ahyp:hlinkClr xmlns:ahyp="http://schemas.microsoft.com/office/drawing/2018/hyperlinkcolor" val="tx"/>
                    </a:ext>
                  </a:extLst>
                </a:hlinkClick>
              </a:rPr>
              <a:t>How to Update Teacher Accounts in Nextera Admin</a:t>
            </a:r>
            <a:endParaRPr lang="en-US"/>
          </a:p>
          <a:p>
            <a:endParaRPr lang="en-US" sz="2400" u="sng">
              <a:solidFill>
                <a:srgbClr val="1A74B0"/>
              </a:solidFill>
              <a:ea typeface="+mn-lt"/>
              <a:cs typeface="+mn-lt"/>
            </a:endParaRPr>
          </a:p>
          <a:p>
            <a:r>
              <a:rPr lang="en-US" sz="2400" u="sng">
                <a:solidFill>
                  <a:srgbClr val="1A74B0"/>
                </a:solidFill>
                <a:ea typeface="+mn-lt"/>
                <a:cs typeface="+mn-lt"/>
                <a:hlinkClick r:id="rId5">
                  <a:extLst>
                    <a:ext uri="{A12FA001-AC4F-418D-AE19-62706E023703}">
                      <ahyp:hlinkClr xmlns:ahyp="http://schemas.microsoft.com/office/drawing/2018/hyperlinkcolor" val="tx"/>
                    </a:ext>
                  </a:extLst>
                </a:hlinkClick>
              </a:rPr>
              <a:t>Text-to-Speech (TTS)</a:t>
            </a:r>
          </a:p>
          <a:p>
            <a:endParaRPr lang="en-US" sz="2400" u="sng">
              <a:solidFill>
                <a:srgbClr val="1A74B0"/>
              </a:solidFill>
              <a:ea typeface="+mn-lt"/>
              <a:cs typeface="+mn-lt"/>
            </a:endParaRPr>
          </a:p>
          <a:p>
            <a:r>
              <a:rPr lang="en-US" sz="2400">
                <a:solidFill>
                  <a:srgbClr val="1A74B0"/>
                </a:solidFill>
                <a:ea typeface="+mn-lt"/>
                <a:cs typeface="+mn-lt"/>
                <a:hlinkClick r:id="rId6">
                  <a:extLst>
                    <a:ext uri="{A12FA001-AC4F-418D-AE19-62706E023703}">
                      <ahyp:hlinkClr xmlns:ahyp="http://schemas.microsoft.com/office/drawing/2018/hyperlinkcolor" val="tx"/>
                    </a:ext>
                  </a:extLst>
                </a:hlinkClick>
              </a:rPr>
              <a:t>Monthly Events Calendar for CBT</a:t>
            </a:r>
          </a:p>
          <a:p>
            <a:endParaRPr lang="en-US" sz="2400">
              <a:solidFill>
                <a:srgbClr val="1A74B0"/>
              </a:solidFill>
              <a:ea typeface="+mn-lt"/>
              <a:cs typeface="+mn-lt"/>
            </a:endParaRPr>
          </a:p>
          <a:p>
            <a:r>
              <a:rPr lang="en-US" sz="2400" u="sng">
                <a:solidFill>
                  <a:srgbClr val="1A74B0"/>
                </a:solidFill>
                <a:ea typeface="+mn-lt"/>
                <a:cs typeface="+mn-lt"/>
                <a:hlinkClick r:id="rId7">
                  <a:extLst>
                    <a:ext uri="{A12FA001-AC4F-418D-AE19-62706E023703}">
                      <ahyp:hlinkClr xmlns:ahyp="http://schemas.microsoft.com/office/drawing/2018/hyperlinkcolor" val="tx"/>
                    </a:ext>
                  </a:extLst>
                </a:hlinkClick>
              </a:rPr>
              <a:t>Fall Roadshow Training: NYS Grades 3-8 English Language Arts (ELA), Mathematics, and Grade 8 Intermediate-Level and the Grade 5 Elementary-Level Science Tests</a:t>
            </a:r>
            <a:endParaRPr lang="en-US" sz="2400" u="sng">
              <a:solidFill>
                <a:srgbClr val="1A74B0"/>
              </a:solidFill>
              <a:ea typeface="+mn-lt"/>
              <a:cs typeface="+mn-lt"/>
            </a:endParaRPr>
          </a:p>
          <a:p>
            <a:endParaRPr lang="en-US" sz="1200" u="sng">
              <a:solidFill>
                <a:srgbClr val="1A74B0"/>
              </a:solidFill>
              <a:ea typeface="+mn-lt"/>
              <a:cs typeface="+mn-lt"/>
            </a:endParaRPr>
          </a:p>
          <a:p>
            <a:endParaRPr lang="en-US" sz="1200" u="sng">
              <a:solidFill>
                <a:srgbClr val="1A74B0"/>
              </a:solidFill>
              <a:ea typeface="+mn-lt"/>
              <a:cs typeface="+mn-lt"/>
            </a:endParaRPr>
          </a:p>
        </p:txBody>
      </p:sp>
      <p:sp>
        <p:nvSpPr>
          <p:cNvPr id="4" name="Slide Number Placeholder 3">
            <a:extLst>
              <a:ext uri="{FF2B5EF4-FFF2-40B4-BE49-F238E27FC236}">
                <a16:creationId xmlns:a16="http://schemas.microsoft.com/office/drawing/2014/main" id="{5C457486-F840-5BAD-1423-73B0FE274733}"/>
              </a:ext>
            </a:extLst>
          </p:cNvPr>
          <p:cNvSpPr>
            <a:spLocks noGrp="1"/>
          </p:cNvSpPr>
          <p:nvPr>
            <p:ph type="sldNum" sz="quarter" idx="12"/>
          </p:nvPr>
        </p:nvSpPr>
        <p:spPr/>
        <p:txBody>
          <a:bodyPr/>
          <a:lstStyle/>
          <a:p>
            <a:fld id="{38BC901B-B5E4-4A47-8F67-5F155DBF4CDE}" type="slidenum">
              <a:rPr lang="en-US" smtClean="0"/>
              <a:pPr/>
              <a:t>61</a:t>
            </a:fld>
            <a:endParaRPr lang="en-US"/>
          </a:p>
        </p:txBody>
      </p:sp>
    </p:spTree>
    <p:extLst>
      <p:ext uri="{BB962C8B-B14F-4D97-AF65-F5344CB8AC3E}">
        <p14:creationId xmlns:p14="http://schemas.microsoft.com/office/powerpoint/2010/main" val="918063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707C-9130-4134-BFA5-CC4D77D95AB5}"/>
              </a:ext>
            </a:extLst>
          </p:cNvPr>
          <p:cNvSpPr>
            <a:spLocks noGrp="1"/>
          </p:cNvSpPr>
          <p:nvPr>
            <p:ph type="title"/>
          </p:nvPr>
        </p:nvSpPr>
        <p:spPr>
          <a:xfrm>
            <a:off x="1188098" y="274638"/>
            <a:ext cx="9175102" cy="738674"/>
          </a:xfrm>
        </p:spPr>
        <p:txBody>
          <a:bodyPr/>
          <a:lstStyle/>
          <a:p>
            <a:pPr algn="ctr"/>
            <a:r>
              <a:rPr lang="en-US" sz="2800" b="1">
                <a:solidFill>
                  <a:srgbClr val="2109AF"/>
                </a:solidFill>
                <a:ea typeface="Cambria"/>
              </a:rPr>
              <a:t>3-8 Assessments – ELA, Math &amp; Science Ordering Memo</a:t>
            </a:r>
            <a:endParaRPr lang="en-US" b="1">
              <a:solidFill>
                <a:srgbClr val="2109AF"/>
              </a:solidFill>
              <a:ea typeface="Cambria"/>
            </a:endParaRPr>
          </a:p>
        </p:txBody>
      </p:sp>
      <p:sp>
        <p:nvSpPr>
          <p:cNvPr id="3" name="Content Placeholder 2">
            <a:extLst>
              <a:ext uri="{FF2B5EF4-FFF2-40B4-BE49-F238E27FC236}">
                <a16:creationId xmlns:a16="http://schemas.microsoft.com/office/drawing/2014/main" id="{A069271D-D45B-4F80-ABC5-8972EC5263D3}"/>
              </a:ext>
            </a:extLst>
          </p:cNvPr>
          <p:cNvSpPr>
            <a:spLocks noGrp="1"/>
          </p:cNvSpPr>
          <p:nvPr>
            <p:ph idx="1"/>
          </p:nvPr>
        </p:nvSpPr>
        <p:spPr>
          <a:xfrm>
            <a:off x="388963" y="947058"/>
            <a:ext cx="10611131" cy="5453742"/>
          </a:xfrm>
        </p:spPr>
        <p:txBody>
          <a:bodyPr vert="horz" lIns="91440" tIns="45720" rIns="91440" bIns="45720" rtlCol="0" anchor="t">
            <a:normAutofit/>
          </a:bodyPr>
          <a:lstStyle/>
          <a:p>
            <a:pPr algn="ctr">
              <a:buNone/>
            </a:pPr>
            <a:r>
              <a:rPr lang="en-US" b="1">
                <a:solidFill>
                  <a:srgbClr val="2109AF"/>
                </a:solidFill>
              </a:rPr>
              <a:t>NYSED Assessment Ordering Memo: </a:t>
            </a:r>
            <a:endParaRPr lang="en-US" b="1">
              <a:solidFill>
                <a:srgbClr val="2109AF"/>
              </a:solidFill>
              <a:cs typeface="Calibri"/>
            </a:endParaRPr>
          </a:p>
          <a:p>
            <a:pPr marL="0" indent="0" algn="ctr">
              <a:buNone/>
            </a:pPr>
            <a:r>
              <a:rPr lang="en-US" sz="1800">
                <a:solidFill>
                  <a:schemeClr val="tx1">
                    <a:lumMod val="95000"/>
                    <a:lumOff val="5000"/>
                  </a:schemeClr>
                </a:solidFill>
                <a:cs typeface="Calibri"/>
              </a:rPr>
              <a:t>Requesting memo &amp; related instructions will go out when the system is ready to open.</a:t>
            </a:r>
            <a:r>
              <a:rPr lang="en-US">
                <a:solidFill>
                  <a:schemeClr val="tx1">
                    <a:lumMod val="95000"/>
                    <a:lumOff val="5000"/>
                  </a:schemeClr>
                </a:solidFill>
                <a:cs typeface="Calibri"/>
              </a:rPr>
              <a:t>    </a:t>
            </a:r>
          </a:p>
          <a:p>
            <a:pPr marL="0" indent="0" algn="ctr">
              <a:buNone/>
            </a:pPr>
            <a:r>
              <a:rPr lang="en-US">
                <a:solidFill>
                  <a:schemeClr val="tx1">
                    <a:lumMod val="95000"/>
                    <a:lumOff val="5000"/>
                  </a:schemeClr>
                </a:solidFill>
                <a:cs typeface="Calibri"/>
              </a:rPr>
              <a:t>NYSED Target date – </a:t>
            </a:r>
            <a:r>
              <a:rPr lang="en-US">
                <a:solidFill>
                  <a:schemeClr val="tx1">
                    <a:lumMod val="95000"/>
                    <a:lumOff val="5000"/>
                  </a:schemeClr>
                </a:solidFill>
                <a:highlight>
                  <a:srgbClr val="FFFF00"/>
                </a:highlight>
                <a:cs typeface="Calibri"/>
              </a:rPr>
              <a:t>October 1st</a:t>
            </a:r>
            <a:endParaRPr lang="en-US">
              <a:solidFill>
                <a:schemeClr val="tx1">
                  <a:lumMod val="95000"/>
                  <a:lumOff val="5000"/>
                </a:schemeClr>
              </a:solidFill>
              <a:cs typeface="Calibri"/>
            </a:endParaRPr>
          </a:p>
          <a:p>
            <a:pPr marL="0" indent="0" algn="ctr">
              <a:buNone/>
            </a:pPr>
            <a:r>
              <a:rPr lang="en-US">
                <a:solidFill>
                  <a:schemeClr val="tx1">
                    <a:lumMod val="95000"/>
                    <a:lumOff val="5000"/>
                  </a:schemeClr>
                </a:solidFill>
                <a:cs typeface="Calibri"/>
              </a:rPr>
              <a:t>The memo will be sent out to all </a:t>
            </a:r>
            <a:r>
              <a:rPr lang="en-US" b="1">
                <a:solidFill>
                  <a:schemeClr val="tx1">
                    <a:lumMod val="95000"/>
                    <a:lumOff val="5000"/>
                  </a:schemeClr>
                </a:solidFill>
                <a:cs typeface="Calibri"/>
              </a:rPr>
              <a:t>Principals and school leaders</a:t>
            </a:r>
            <a:r>
              <a:rPr lang="en-US">
                <a:solidFill>
                  <a:schemeClr val="tx1">
                    <a:lumMod val="95000"/>
                    <a:lumOff val="5000"/>
                  </a:schemeClr>
                </a:solidFill>
                <a:cs typeface="Calibri"/>
              </a:rPr>
              <a:t>.</a:t>
            </a:r>
          </a:p>
          <a:p>
            <a:pPr marL="0" indent="0" algn="ctr">
              <a:buClr>
                <a:srgbClr val="AD0101"/>
              </a:buClr>
              <a:buNone/>
            </a:pPr>
            <a:endParaRPr lang="en-US">
              <a:cs typeface="Calibri"/>
            </a:endParaRPr>
          </a:p>
          <a:p>
            <a:pPr marL="0" indent="0" algn="ctr">
              <a:buNone/>
            </a:pPr>
            <a:endParaRPr lang="en-US">
              <a:cs typeface="Calibri"/>
            </a:endParaRPr>
          </a:p>
          <a:p>
            <a:pPr marL="0" indent="0" algn="ctr">
              <a:buNone/>
            </a:pPr>
            <a:endParaRPr lang="en-US">
              <a:solidFill>
                <a:srgbClr val="000000"/>
              </a:solidFill>
              <a:cs typeface="Calibri"/>
            </a:endParaRPr>
          </a:p>
          <a:p>
            <a:pPr marL="0" indent="0" algn="ctr">
              <a:buNone/>
            </a:pPr>
            <a:endParaRPr lang="en-US">
              <a:solidFill>
                <a:srgbClr val="000000"/>
              </a:solidFill>
              <a:cs typeface="Calibri"/>
            </a:endParaRPr>
          </a:p>
          <a:p>
            <a:pPr marL="0" indent="0" algn="ctr">
              <a:buNone/>
            </a:pPr>
            <a:endParaRPr lang="en-US">
              <a:solidFill>
                <a:srgbClr val="000000"/>
              </a:solidFill>
              <a:cs typeface="Calibri"/>
            </a:endParaRPr>
          </a:p>
          <a:p>
            <a:pPr marL="0" indent="0" algn="ctr">
              <a:buNone/>
            </a:pPr>
            <a:endParaRPr lang="en-US">
              <a:solidFill>
                <a:srgbClr val="000000"/>
              </a:solidFill>
              <a:cs typeface="Calibri"/>
            </a:endParaRPr>
          </a:p>
          <a:p>
            <a:pPr marL="411480" lvl="1" indent="0" algn="ctr">
              <a:buClr>
                <a:srgbClr val="726056"/>
              </a:buClr>
              <a:buNone/>
            </a:pPr>
            <a:endParaRPr lang="en-US" sz="1600" b="1">
              <a:solidFill>
                <a:srgbClr val="2109AF"/>
              </a:solidFill>
              <a:cs typeface="Calibri"/>
            </a:endParaRPr>
          </a:p>
          <a:p>
            <a:pPr marL="411480" lvl="1" indent="0" algn="ctr">
              <a:buNone/>
            </a:pPr>
            <a:r>
              <a:rPr lang="en-US" sz="1600" b="1">
                <a:solidFill>
                  <a:srgbClr val="2109AF"/>
                </a:solidFill>
                <a:cs typeface="Calibri"/>
              </a:rPr>
              <a:t>Please </a:t>
            </a:r>
            <a:r>
              <a:rPr lang="en-US" sz="1600" b="1">
                <a:solidFill>
                  <a:srgbClr val="2109AF"/>
                </a:solidFill>
                <a:ea typeface="Calibri"/>
                <a:cs typeface="Calibri"/>
              </a:rPr>
              <a:t>note that the online ordering system, once open, </a:t>
            </a:r>
            <a:r>
              <a:rPr lang="en-US" sz="1600" b="1">
                <a:solidFill>
                  <a:srgbClr val="C00000"/>
                </a:solidFill>
                <a:highlight>
                  <a:srgbClr val="FFFF00"/>
                </a:highlight>
                <a:ea typeface="Calibri"/>
                <a:cs typeface="Calibri"/>
              </a:rPr>
              <a:t>will close November 8th. </a:t>
            </a:r>
            <a:r>
              <a:rPr lang="en-US" sz="1600" b="1">
                <a:solidFill>
                  <a:srgbClr val="2109AF"/>
                </a:solidFill>
                <a:ea typeface="Calibri"/>
                <a:cs typeface="Calibri"/>
              </a:rPr>
              <a:t> </a:t>
            </a:r>
            <a:endParaRPr lang="en-US"/>
          </a:p>
          <a:p>
            <a:pPr marL="411480" lvl="1" indent="0" algn="ctr">
              <a:buClr>
                <a:srgbClr val="726056"/>
              </a:buClr>
              <a:buNone/>
            </a:pPr>
            <a:r>
              <a:rPr lang="en-US" sz="1600" b="1">
                <a:solidFill>
                  <a:srgbClr val="2109AF"/>
                </a:solidFill>
                <a:ea typeface="Calibri"/>
                <a:cs typeface="Calibri"/>
              </a:rPr>
              <a:t>Schools will have about </a:t>
            </a:r>
            <a:r>
              <a:rPr lang="en-US" sz="1600" b="1" u="sng">
                <a:solidFill>
                  <a:srgbClr val="C00000"/>
                </a:solidFill>
                <a:ea typeface="Calibri"/>
                <a:cs typeface="Calibri"/>
              </a:rPr>
              <a:t>6 weeks to complete</a:t>
            </a:r>
            <a:r>
              <a:rPr lang="en-US" sz="1600" b="1">
                <a:solidFill>
                  <a:srgbClr val="2109AF"/>
                </a:solidFill>
                <a:ea typeface="Calibri"/>
                <a:cs typeface="Calibri"/>
              </a:rPr>
              <a:t> their orders.  </a:t>
            </a:r>
            <a:endParaRPr lang="en-US" sz="1600">
              <a:solidFill>
                <a:srgbClr val="2109AF"/>
              </a:solidFill>
              <a:cs typeface="Calibri"/>
            </a:endParaRPr>
          </a:p>
          <a:p>
            <a:pPr marL="411480" lvl="1" indent="0" algn="ctr">
              <a:buClr>
                <a:srgbClr val="726056"/>
              </a:buClr>
              <a:buNone/>
            </a:pPr>
            <a:r>
              <a:rPr lang="en-US" sz="1600" b="1">
                <a:solidFill>
                  <a:srgbClr val="C00000"/>
                </a:solidFill>
                <a:ea typeface="Calibri"/>
                <a:cs typeface="Calibri"/>
              </a:rPr>
              <a:t>Please do not wait </a:t>
            </a:r>
            <a:r>
              <a:rPr lang="en-US" sz="1600" b="1">
                <a:solidFill>
                  <a:srgbClr val="2109AF"/>
                </a:solidFill>
                <a:ea typeface="Calibri"/>
                <a:cs typeface="Calibri"/>
              </a:rPr>
              <a:t>until the last minute to complete your order.</a:t>
            </a:r>
          </a:p>
          <a:p>
            <a:pPr marL="411480" lvl="1" indent="0">
              <a:buClr>
                <a:srgbClr val="726056"/>
              </a:buClr>
              <a:buNone/>
            </a:pPr>
            <a:endParaRPr lang="en-US" b="1">
              <a:cs typeface="Calibri"/>
            </a:endParaRPr>
          </a:p>
        </p:txBody>
      </p:sp>
      <p:sp>
        <p:nvSpPr>
          <p:cNvPr id="4" name="Slide Number Placeholder 3">
            <a:extLst>
              <a:ext uri="{FF2B5EF4-FFF2-40B4-BE49-F238E27FC236}">
                <a16:creationId xmlns:a16="http://schemas.microsoft.com/office/drawing/2014/main" id="{29596B3F-E599-4B46-9BCC-EB42FE66DA7C}"/>
              </a:ext>
            </a:extLst>
          </p:cNvPr>
          <p:cNvSpPr>
            <a:spLocks noGrp="1"/>
          </p:cNvSpPr>
          <p:nvPr>
            <p:ph type="sldNum" sz="quarter" idx="12"/>
          </p:nvPr>
        </p:nvSpPr>
        <p:spPr/>
        <p:txBody>
          <a:bodyPr/>
          <a:lstStyle/>
          <a:p>
            <a:fld id="{38BC901B-B5E4-4A47-8F67-5F155DBF4CDE}" type="slidenum">
              <a:rPr lang="en-US" smtClean="0"/>
              <a:pPr/>
              <a:t>62</a:t>
            </a:fld>
            <a:endParaRPr lang="en-US"/>
          </a:p>
        </p:txBody>
      </p:sp>
      <p:sp>
        <p:nvSpPr>
          <p:cNvPr id="6" name="TextBox 5">
            <a:extLst>
              <a:ext uri="{FF2B5EF4-FFF2-40B4-BE49-F238E27FC236}">
                <a16:creationId xmlns:a16="http://schemas.microsoft.com/office/drawing/2014/main" id="{C35CB7EF-E2B5-ACA9-415C-B7D8AF5CE72C}"/>
              </a:ext>
            </a:extLst>
          </p:cNvPr>
          <p:cNvSpPr txBox="1"/>
          <p:nvPr/>
        </p:nvSpPr>
        <p:spPr>
          <a:xfrm>
            <a:off x="1783583" y="2729802"/>
            <a:ext cx="7985089" cy="2314480"/>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pPr>
            <a:r>
              <a:rPr lang="en-US" sz="2200">
                <a:cs typeface="Calibri"/>
              </a:rPr>
              <a:t>Please make sure to carefully review this memo, </a:t>
            </a:r>
          </a:p>
          <a:p>
            <a:pPr algn="ctr">
              <a:spcBef>
                <a:spcPct val="20000"/>
              </a:spcBef>
            </a:pPr>
            <a:r>
              <a:rPr lang="en-US" sz="2200">
                <a:cs typeface="Calibri"/>
              </a:rPr>
              <a:t>as it will include important information concerning...</a:t>
            </a:r>
          </a:p>
          <a:p>
            <a:pPr lvl="1" algn="ctr">
              <a:spcBef>
                <a:spcPct val="20000"/>
              </a:spcBef>
            </a:pPr>
            <a:r>
              <a:rPr lang="en-US" sz="2000" b="1">
                <a:solidFill>
                  <a:srgbClr val="2109AF"/>
                </a:solidFill>
                <a:cs typeface="Calibri"/>
              </a:rPr>
              <a:t>The opening of the</a:t>
            </a:r>
            <a:r>
              <a:rPr lang="en-US" sz="2000">
                <a:solidFill>
                  <a:srgbClr val="2109AF"/>
                </a:solidFill>
                <a:cs typeface="Calibri"/>
              </a:rPr>
              <a:t> </a:t>
            </a:r>
            <a:r>
              <a:rPr lang="en-US" sz="2000" b="1">
                <a:solidFill>
                  <a:srgbClr val="2109AF"/>
                </a:solidFill>
                <a:cs typeface="Calibri"/>
              </a:rPr>
              <a:t>online request system</a:t>
            </a:r>
            <a:endParaRPr lang="en-US" sz="2000">
              <a:cs typeface="Calibri"/>
            </a:endParaRPr>
          </a:p>
          <a:p>
            <a:pPr lvl="1" algn="ctr">
              <a:spcBef>
                <a:spcPct val="20000"/>
              </a:spcBef>
            </a:pPr>
            <a:r>
              <a:rPr lang="en-US" sz="2000" b="1">
                <a:solidFill>
                  <a:srgbClr val="2109AF"/>
                </a:solidFill>
                <a:cs typeface="Calibri"/>
              </a:rPr>
              <a:t>Lead Scoring Entity </a:t>
            </a:r>
            <a:r>
              <a:rPr lang="en-US" sz="2000" b="1">
                <a:cs typeface="Calibri"/>
              </a:rPr>
              <a:t>(</a:t>
            </a:r>
            <a:r>
              <a:rPr lang="en-US" sz="2000" b="1">
                <a:solidFill>
                  <a:srgbClr val="C00000"/>
                </a:solidFill>
                <a:cs typeface="Calibri"/>
              </a:rPr>
              <a:t>required in each year's orders)</a:t>
            </a:r>
            <a:endParaRPr lang="en-US" sz="2000">
              <a:cs typeface="Calibri"/>
            </a:endParaRPr>
          </a:p>
          <a:p>
            <a:pPr marL="411480" lvl="1" algn="ctr">
              <a:spcBef>
                <a:spcPct val="20000"/>
              </a:spcBef>
            </a:pPr>
            <a:r>
              <a:rPr lang="en-US" sz="2000">
                <a:cs typeface="Calibri"/>
              </a:rPr>
              <a:t> </a:t>
            </a:r>
            <a:r>
              <a:rPr lang="en-US" sz="2000" b="1">
                <a:solidFill>
                  <a:srgbClr val="2109AF"/>
                </a:solidFill>
                <a:cs typeface="Calibri"/>
              </a:rPr>
              <a:t>Statewide CBT Simulation</a:t>
            </a:r>
            <a:r>
              <a:rPr lang="en-US" sz="2000">
                <a:cs typeface="Calibri"/>
              </a:rPr>
              <a:t> as well as </a:t>
            </a:r>
            <a:r>
              <a:rPr lang="en-US" sz="2000" b="1">
                <a:solidFill>
                  <a:srgbClr val="2109AF"/>
                </a:solidFill>
                <a:cs typeface="Calibri"/>
              </a:rPr>
              <a:t>Stand-alone Field Tests.</a:t>
            </a:r>
          </a:p>
          <a:p>
            <a:pPr marL="411480" lvl="1" algn="ctr">
              <a:spcBef>
                <a:spcPct val="20000"/>
              </a:spcBef>
            </a:pPr>
            <a:r>
              <a:rPr lang="en-US" sz="2000" b="1">
                <a:solidFill>
                  <a:srgbClr val="2109AF"/>
                </a:solidFill>
                <a:cs typeface="Calibri"/>
              </a:rPr>
              <a:t>Tech Readiness... etc.</a:t>
            </a:r>
          </a:p>
        </p:txBody>
      </p:sp>
      <p:pic>
        <p:nvPicPr>
          <p:cNvPr id="7" name="Picture 6" descr="Free Images : color, communication, colorful, paper, brand, rectangle ...">
            <a:extLst>
              <a:ext uri="{FF2B5EF4-FFF2-40B4-BE49-F238E27FC236}">
                <a16:creationId xmlns:a16="http://schemas.microsoft.com/office/drawing/2014/main" id="{B244E88C-6C17-5953-100F-E7FA5071DD5C}"/>
              </a:ext>
            </a:extLst>
          </p:cNvPr>
          <p:cNvPicPr>
            <a:picLocks noChangeAspect="1"/>
          </p:cNvPicPr>
          <p:nvPr/>
        </p:nvPicPr>
        <p:blipFill>
          <a:blip r:embed="rId3"/>
          <a:stretch>
            <a:fillRect/>
          </a:stretch>
        </p:blipFill>
        <p:spPr>
          <a:xfrm>
            <a:off x="9512439" y="5346560"/>
            <a:ext cx="1281165" cy="686639"/>
          </a:xfrm>
          <a:prstGeom prst="rect">
            <a:avLst/>
          </a:prstGeom>
        </p:spPr>
      </p:pic>
      <p:pic>
        <p:nvPicPr>
          <p:cNvPr id="8" name="Picture 7" descr="Free Images : color, communication, colorful, paper, brand, rectangle ...">
            <a:extLst>
              <a:ext uri="{FF2B5EF4-FFF2-40B4-BE49-F238E27FC236}">
                <a16:creationId xmlns:a16="http://schemas.microsoft.com/office/drawing/2014/main" id="{23F433B9-CA39-189B-45A5-E75A93DCC314}"/>
              </a:ext>
            </a:extLst>
          </p:cNvPr>
          <p:cNvPicPr>
            <a:picLocks noChangeAspect="1"/>
          </p:cNvPicPr>
          <p:nvPr/>
        </p:nvPicPr>
        <p:blipFill>
          <a:blip r:embed="rId3"/>
          <a:stretch>
            <a:fillRect/>
          </a:stretch>
        </p:blipFill>
        <p:spPr>
          <a:xfrm>
            <a:off x="937845" y="5346559"/>
            <a:ext cx="1281165" cy="686639"/>
          </a:xfrm>
          <a:prstGeom prst="rect">
            <a:avLst/>
          </a:prstGeom>
        </p:spPr>
      </p:pic>
    </p:spTree>
    <p:extLst>
      <p:ext uri="{BB962C8B-B14F-4D97-AF65-F5344CB8AC3E}">
        <p14:creationId xmlns:p14="http://schemas.microsoft.com/office/powerpoint/2010/main" val="1241884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78302-D146-049E-946E-3089E2EDC8BE}"/>
              </a:ext>
            </a:extLst>
          </p:cNvPr>
          <p:cNvSpPr>
            <a:spLocks noGrp="1"/>
          </p:cNvSpPr>
          <p:nvPr>
            <p:ph type="title"/>
          </p:nvPr>
        </p:nvSpPr>
        <p:spPr>
          <a:xfrm>
            <a:off x="595223" y="145242"/>
            <a:ext cx="10160000" cy="574344"/>
          </a:xfrm>
        </p:spPr>
        <p:txBody>
          <a:bodyPr/>
          <a:lstStyle/>
          <a:p>
            <a:pPr algn="ctr"/>
            <a:r>
              <a:rPr lang="en-US">
                <a:ea typeface="Cambria"/>
              </a:rPr>
              <a:t> </a:t>
            </a:r>
            <a:r>
              <a:rPr lang="en-US" b="1">
                <a:solidFill>
                  <a:srgbClr val="2109AF"/>
                </a:solidFill>
                <a:ea typeface="Cambria"/>
              </a:rPr>
              <a:t>CBT dates to keep in mind</a:t>
            </a:r>
          </a:p>
        </p:txBody>
      </p:sp>
      <p:sp>
        <p:nvSpPr>
          <p:cNvPr id="3" name="Content Placeholder 2">
            <a:extLst>
              <a:ext uri="{FF2B5EF4-FFF2-40B4-BE49-F238E27FC236}">
                <a16:creationId xmlns:a16="http://schemas.microsoft.com/office/drawing/2014/main" id="{E9A2E8B0-546C-4714-681A-F25DC0F8C9FB}"/>
              </a:ext>
            </a:extLst>
          </p:cNvPr>
          <p:cNvSpPr>
            <a:spLocks noGrp="1"/>
          </p:cNvSpPr>
          <p:nvPr>
            <p:ph idx="1"/>
          </p:nvPr>
        </p:nvSpPr>
        <p:spPr>
          <a:xfrm>
            <a:off x="325272" y="881424"/>
            <a:ext cx="10705910" cy="5850844"/>
          </a:xfrm>
        </p:spPr>
        <p:txBody>
          <a:bodyPr vert="horz" lIns="91440" tIns="45720" rIns="91440" bIns="45720" rtlCol="0" anchor="t">
            <a:normAutofit fontScale="92500" lnSpcReduction="20000"/>
          </a:bodyPr>
          <a:lstStyle/>
          <a:p>
            <a:pPr marL="114300" indent="0" algn="ctr">
              <a:buNone/>
            </a:pPr>
            <a:r>
              <a:rPr lang="en-US" sz="2800" b="1">
                <a:solidFill>
                  <a:srgbClr val="C00000"/>
                </a:solidFill>
                <a:highlight>
                  <a:srgbClr val="FFFF00"/>
                </a:highlight>
                <a:cs typeface="Calibri"/>
              </a:rPr>
              <a:t>Starting October 1, 2024 (Today)</a:t>
            </a:r>
          </a:p>
          <a:p>
            <a:pPr algn="ctr">
              <a:buClr>
                <a:srgbClr val="726056"/>
              </a:buClr>
            </a:pPr>
            <a:endParaRPr lang="en-US">
              <a:cs typeface="Calibri"/>
            </a:endParaRPr>
          </a:p>
          <a:p>
            <a:pPr algn="ctr">
              <a:buClr>
                <a:srgbClr val="726056"/>
              </a:buClr>
            </a:pPr>
            <a:r>
              <a:rPr lang="en-US">
                <a:ea typeface="+mn-lt"/>
                <a:cs typeface="+mn-lt"/>
              </a:rPr>
              <a:t>The Nextera Admin Flip will be completed, Nextera Admin opened, and </a:t>
            </a:r>
          </a:p>
          <a:p>
            <a:pPr algn="ctr">
              <a:buClr>
                <a:srgbClr val="726056"/>
              </a:buClr>
            </a:pPr>
            <a:r>
              <a:rPr lang="en-US">
                <a:ea typeface="+mn-lt"/>
                <a:cs typeface="+mn-lt"/>
              </a:rPr>
              <a:t>“Welcome to Nextera” emails will go out to users </a:t>
            </a:r>
            <a:endParaRPr lang="en-US">
              <a:cs typeface="Calibri"/>
            </a:endParaRPr>
          </a:p>
          <a:p>
            <a:pPr algn="ctr">
              <a:buClr>
                <a:srgbClr val="726056"/>
              </a:buClr>
            </a:pPr>
            <a:r>
              <a:rPr lang="en-US">
                <a:ea typeface="+mn-lt"/>
                <a:cs typeface="+mn-lt"/>
              </a:rPr>
              <a:t>RIC level users are expected to go out first.</a:t>
            </a:r>
            <a:endParaRPr lang="en-US">
              <a:ea typeface="Calibri"/>
              <a:cs typeface="Calibri"/>
            </a:endParaRPr>
          </a:p>
          <a:p>
            <a:pPr algn="ctr">
              <a:buClr>
                <a:srgbClr val="726056"/>
              </a:buClr>
            </a:pPr>
            <a:endParaRPr lang="en-US">
              <a:ea typeface="+mn-lt"/>
              <a:cs typeface="+mn-lt"/>
            </a:endParaRPr>
          </a:p>
          <a:p>
            <a:pPr algn="ctr">
              <a:buClr>
                <a:srgbClr val="AD0101"/>
              </a:buClr>
            </a:pPr>
            <a:r>
              <a:rPr lang="en-US">
                <a:ea typeface="+mn-lt"/>
                <a:cs typeface="+mn-lt"/>
              </a:rPr>
              <a:t>The Technology Readiness Checklist will also be available October 1st.</a:t>
            </a:r>
            <a:endParaRPr lang="en-US"/>
          </a:p>
          <a:p>
            <a:pPr algn="ctr">
              <a:buClr>
                <a:srgbClr val="AD0101"/>
              </a:buClr>
            </a:pPr>
            <a:endParaRPr lang="en-US">
              <a:ea typeface="+mn-lt"/>
              <a:cs typeface="+mn-lt"/>
            </a:endParaRPr>
          </a:p>
          <a:p>
            <a:pPr algn="ctr">
              <a:buClr>
                <a:srgbClr val="AD0101"/>
              </a:buClr>
            </a:pPr>
            <a:r>
              <a:rPr lang="en-US">
                <a:ea typeface="+mn-lt"/>
                <a:cs typeface="+mn-lt"/>
              </a:rPr>
              <a:t>Secure browsers available. </a:t>
            </a:r>
          </a:p>
          <a:p>
            <a:pPr algn="ctr">
              <a:buClr>
                <a:srgbClr val="AD0101"/>
              </a:buClr>
            </a:pPr>
            <a:r>
              <a:rPr lang="en-US">
                <a:ea typeface="+mn-lt"/>
                <a:cs typeface="+mn-lt"/>
              </a:rPr>
              <a:t>These are the secure browser anticipated to be used for 2025 simulation, operational, and field testing.</a:t>
            </a:r>
            <a:endParaRPr lang="en-US">
              <a:ea typeface="Calibri"/>
              <a:cs typeface="Calibri"/>
            </a:endParaRPr>
          </a:p>
          <a:p>
            <a:pPr lvl="1" algn="ctr">
              <a:buClr>
                <a:srgbClr val="726056"/>
              </a:buClr>
              <a:buFont typeface="Courier New" pitchFamily="34" charset="0"/>
              <a:buChar char="o"/>
            </a:pPr>
            <a:endParaRPr lang="en-US">
              <a:ea typeface="Calibri"/>
              <a:cs typeface="Calibri"/>
            </a:endParaRPr>
          </a:p>
          <a:p>
            <a:pPr algn="ctr">
              <a:buClr>
                <a:srgbClr val="AD0101"/>
              </a:buClr>
            </a:pPr>
            <a:r>
              <a:rPr lang="en-US">
                <a:cs typeface="Calibri"/>
              </a:rPr>
              <a:t>CBT </a:t>
            </a:r>
            <a:r>
              <a:rPr lang="en-US" b="1">
                <a:solidFill>
                  <a:srgbClr val="2109AF"/>
                </a:solidFill>
                <a:cs typeface="Calibri"/>
              </a:rPr>
              <a:t>Online request</a:t>
            </a:r>
            <a:r>
              <a:rPr lang="en-US">
                <a:cs typeface="Calibri"/>
              </a:rPr>
              <a:t> system should open </a:t>
            </a:r>
            <a:r>
              <a:rPr lang="en-US" b="1" u="sng">
                <a:solidFill>
                  <a:srgbClr val="2109AF"/>
                </a:solidFill>
                <a:highlight>
                  <a:srgbClr val="FFFF00"/>
                </a:highlight>
                <a:ea typeface="+mn-lt"/>
                <a:cs typeface="+mn-lt"/>
              </a:rPr>
              <a:t>early October</a:t>
            </a:r>
            <a:r>
              <a:rPr lang="en-US" b="1" u="sng">
                <a:solidFill>
                  <a:srgbClr val="2109AF"/>
                </a:solidFill>
                <a:ea typeface="+mn-lt"/>
                <a:cs typeface="+mn-lt"/>
              </a:rPr>
              <a:t> and </a:t>
            </a:r>
            <a:r>
              <a:rPr lang="en-US" b="1" u="sng">
                <a:solidFill>
                  <a:srgbClr val="2109AF"/>
                </a:solidFill>
                <a:highlight>
                  <a:srgbClr val="FFFF00"/>
                </a:highlight>
                <a:ea typeface="+mn-lt"/>
                <a:cs typeface="+mn-lt"/>
              </a:rPr>
              <a:t>will close November 8th</a:t>
            </a:r>
            <a:r>
              <a:rPr lang="en-US" b="1" u="sng">
                <a:solidFill>
                  <a:srgbClr val="2109AF"/>
                </a:solidFill>
                <a:ea typeface="+mn-lt"/>
                <a:cs typeface="+mn-lt"/>
              </a:rPr>
              <a:t>.</a:t>
            </a:r>
            <a:endParaRPr lang="en-US" b="1" u="sng">
              <a:solidFill>
                <a:srgbClr val="2109AF"/>
              </a:solidFill>
              <a:ea typeface="Calibri"/>
              <a:cs typeface="Calibri"/>
            </a:endParaRPr>
          </a:p>
          <a:p>
            <a:pPr algn="ctr">
              <a:buClr>
                <a:srgbClr val="AD0101"/>
              </a:buClr>
            </a:pPr>
            <a:r>
              <a:rPr lang="en-US" b="1" u="sng">
                <a:solidFill>
                  <a:srgbClr val="2109AF"/>
                </a:solidFill>
                <a:cs typeface="Calibri"/>
              </a:rPr>
              <a:t>S</a:t>
            </a:r>
            <a:r>
              <a:rPr lang="en-US" b="1" u="sng">
                <a:cs typeface="Calibri"/>
              </a:rPr>
              <a:t>chools will have about 6 weeks to complete their requests</a:t>
            </a:r>
          </a:p>
          <a:p>
            <a:pPr algn="ctr"/>
            <a:endParaRPr lang="en-US">
              <a:solidFill>
                <a:srgbClr val="000000"/>
              </a:solidFill>
              <a:cs typeface="Calibri"/>
            </a:endParaRPr>
          </a:p>
          <a:p>
            <a:pPr algn="ctr"/>
            <a:r>
              <a:rPr lang="en-US" b="1">
                <a:solidFill>
                  <a:srgbClr val="2109AF"/>
                </a:solidFill>
                <a:cs typeface="Calibri"/>
              </a:rPr>
              <a:t>CBT Simulation</a:t>
            </a:r>
            <a:r>
              <a:rPr lang="en-US">
                <a:cs typeface="Calibri"/>
              </a:rPr>
              <a:t>: anticipated to take place </a:t>
            </a:r>
            <a:r>
              <a:rPr lang="en-US">
                <a:ea typeface="+mn-lt"/>
                <a:cs typeface="+mn-lt"/>
              </a:rPr>
              <a:t>J</a:t>
            </a:r>
            <a:r>
              <a:rPr lang="en-US" b="1">
                <a:solidFill>
                  <a:srgbClr val="C00000"/>
                </a:solidFill>
                <a:ea typeface="+mn-lt"/>
                <a:cs typeface="+mn-lt"/>
              </a:rPr>
              <a:t>anuary 21 – January 31, 2024</a:t>
            </a:r>
            <a:endParaRPr lang="en-US" b="1" u="sng">
              <a:solidFill>
                <a:srgbClr val="C00000"/>
              </a:solidFill>
              <a:cs typeface="Calibri"/>
            </a:endParaRPr>
          </a:p>
          <a:p>
            <a:pPr lvl="1" algn="ctr">
              <a:buFont typeface="Courier New" pitchFamily="34" charset="0"/>
              <a:buChar char="o"/>
            </a:pPr>
            <a:r>
              <a:rPr lang="en-US" sz="2400">
                <a:cs typeface="Calibri"/>
              </a:rPr>
              <a:t>The structure will be the same as in previous years – </a:t>
            </a:r>
            <a:endParaRPr lang="en-US" sz="2400">
              <a:ea typeface="Calibri"/>
              <a:cs typeface="Calibri"/>
            </a:endParaRPr>
          </a:p>
          <a:p>
            <a:pPr lvl="1" algn="ctr">
              <a:buFont typeface="Courier New" pitchFamily="34" charset="0"/>
              <a:buChar char="o"/>
            </a:pPr>
            <a:r>
              <a:rPr lang="en-US" sz="2400">
                <a:cs typeface="Calibri"/>
              </a:rPr>
              <a:t>schools will have the window to run their simulation, can choose what day(s)..etc.</a:t>
            </a:r>
          </a:p>
          <a:p>
            <a:pPr lvl="1" algn="ctr">
              <a:buFont typeface="Courier New" pitchFamily="34" charset="0"/>
              <a:buChar char="o"/>
            </a:pPr>
            <a:endParaRPr lang="en-US" sz="1600">
              <a:solidFill>
                <a:srgbClr val="000000"/>
              </a:solidFill>
              <a:cs typeface="Calibri"/>
            </a:endParaRPr>
          </a:p>
          <a:p>
            <a:pPr algn="ctr">
              <a:buClr>
                <a:srgbClr val="AD0101"/>
              </a:buClr>
            </a:pPr>
            <a:endParaRPr lang="en-US">
              <a:solidFill>
                <a:srgbClr val="000000"/>
              </a:solidFill>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2542C5F6-9DF5-AE23-5E92-A90B3F487108}"/>
              </a:ext>
            </a:extLst>
          </p:cNvPr>
          <p:cNvSpPr>
            <a:spLocks noGrp="1"/>
          </p:cNvSpPr>
          <p:nvPr>
            <p:ph type="sldNum" sz="quarter" idx="12"/>
          </p:nvPr>
        </p:nvSpPr>
        <p:spPr/>
        <p:txBody>
          <a:bodyPr/>
          <a:lstStyle/>
          <a:p>
            <a:fld id="{38BC901B-B5E4-4A47-8F67-5F155DBF4CDE}" type="slidenum">
              <a:rPr lang="en-US" smtClean="0"/>
              <a:pPr/>
              <a:t>63</a:t>
            </a:fld>
            <a:endParaRPr lang="en-US"/>
          </a:p>
        </p:txBody>
      </p:sp>
      <p:pic>
        <p:nvPicPr>
          <p:cNvPr id="5" name="Picture 4" descr="A paper with a marker on it&#10;&#10;Description automatically generated">
            <a:extLst>
              <a:ext uri="{FF2B5EF4-FFF2-40B4-BE49-F238E27FC236}">
                <a16:creationId xmlns:a16="http://schemas.microsoft.com/office/drawing/2014/main" id="{3DF0419A-6895-ABF3-4B2B-AA8E0B91A55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0196" y="165781"/>
            <a:ext cx="1657979" cy="1098810"/>
          </a:xfrm>
          <a:prstGeom prst="rect">
            <a:avLst/>
          </a:prstGeom>
        </p:spPr>
      </p:pic>
      <p:sp>
        <p:nvSpPr>
          <p:cNvPr id="6" name="TextBox 5">
            <a:extLst>
              <a:ext uri="{FF2B5EF4-FFF2-40B4-BE49-F238E27FC236}">
                <a16:creationId xmlns:a16="http://schemas.microsoft.com/office/drawing/2014/main" id="{5FBCAA27-72FB-1BC6-47BA-5D75F671075D}"/>
              </a:ext>
            </a:extLst>
          </p:cNvPr>
          <p:cNvSpPr txBox="1"/>
          <p:nvPr/>
        </p:nvSpPr>
        <p:spPr>
          <a:xfrm>
            <a:off x="9010021" y="6728645"/>
            <a:ext cx="1657979" cy="57918"/>
          </a:xfrm>
          <a:prstGeom prst="rect">
            <a:avLst/>
          </a:prstGeom>
        </p:spPr>
        <p:txBody>
          <a:bodyPr>
            <a:normAutofit fontScale="25000" lnSpcReduction="20000"/>
          </a:bodyPr>
          <a:lstStyle/>
          <a:p>
            <a:r>
              <a:rPr lang="en-US" err="1"/>
              <a:t>ThePhoto</a:t>
            </a:r>
            <a:r>
              <a:rPr lang="en-US"/>
              <a:t> by </a:t>
            </a:r>
            <a:r>
              <a:rPr lang="en-US" err="1"/>
              <a:t>PhotoAuthor</a:t>
            </a:r>
            <a:r>
              <a:rPr lang="en-US"/>
              <a:t> is licensed under CCYYSA.</a:t>
            </a:r>
          </a:p>
        </p:txBody>
      </p:sp>
      <p:pic>
        <p:nvPicPr>
          <p:cNvPr id="7" name="Picture 6" descr="A paper with a marker on it&#10;&#10;Description automatically generated">
            <a:extLst>
              <a:ext uri="{FF2B5EF4-FFF2-40B4-BE49-F238E27FC236}">
                <a16:creationId xmlns:a16="http://schemas.microsoft.com/office/drawing/2014/main" id="{E2FF4E95-1196-39D4-B11E-F4DBB25CEF8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61837" y="165780"/>
            <a:ext cx="1657979" cy="1098810"/>
          </a:xfrm>
          <a:prstGeom prst="rect">
            <a:avLst/>
          </a:prstGeom>
        </p:spPr>
      </p:pic>
    </p:spTree>
    <p:extLst>
      <p:ext uri="{BB962C8B-B14F-4D97-AF65-F5344CB8AC3E}">
        <p14:creationId xmlns:p14="http://schemas.microsoft.com/office/powerpoint/2010/main" val="3448170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707E-275A-20BF-FF54-B243A8CDDB7A}"/>
              </a:ext>
            </a:extLst>
          </p:cNvPr>
          <p:cNvSpPr>
            <a:spLocks noGrp="1"/>
          </p:cNvSpPr>
          <p:nvPr>
            <p:ph type="title"/>
          </p:nvPr>
        </p:nvSpPr>
        <p:spPr>
          <a:xfrm>
            <a:off x="609600" y="274638"/>
            <a:ext cx="10160000" cy="528852"/>
          </a:xfrm>
        </p:spPr>
        <p:txBody>
          <a:bodyPr/>
          <a:lstStyle/>
          <a:p>
            <a:pPr algn="ctr"/>
            <a:r>
              <a:rPr lang="en-US">
                <a:ea typeface="Cambria"/>
              </a:rPr>
              <a:t>Tech Readiness 2024-2025</a:t>
            </a:r>
          </a:p>
        </p:txBody>
      </p:sp>
      <p:sp>
        <p:nvSpPr>
          <p:cNvPr id="3" name="Content Placeholder 2">
            <a:extLst>
              <a:ext uri="{FF2B5EF4-FFF2-40B4-BE49-F238E27FC236}">
                <a16:creationId xmlns:a16="http://schemas.microsoft.com/office/drawing/2014/main" id="{E458D28F-A2B4-6398-2E71-662A1E5B8F4D}"/>
              </a:ext>
            </a:extLst>
          </p:cNvPr>
          <p:cNvSpPr>
            <a:spLocks noGrp="1"/>
          </p:cNvSpPr>
          <p:nvPr>
            <p:ph idx="1"/>
          </p:nvPr>
        </p:nvSpPr>
        <p:spPr>
          <a:xfrm>
            <a:off x="609600" y="929187"/>
            <a:ext cx="10160000" cy="5653583"/>
          </a:xfrm>
        </p:spPr>
        <p:txBody>
          <a:bodyPr vert="horz" lIns="91440" tIns="45720" rIns="91440" bIns="45720" rtlCol="0" anchor="t">
            <a:normAutofit fontScale="92500" lnSpcReduction="20000"/>
          </a:bodyPr>
          <a:lstStyle/>
          <a:p>
            <a:pPr marL="114300" indent="0" algn="ctr">
              <a:buNone/>
            </a:pPr>
            <a:r>
              <a:rPr lang="en-US" sz="2800" b="1">
                <a:solidFill>
                  <a:srgbClr val="2109AF"/>
                </a:solidFill>
                <a:cs typeface="Calibri"/>
              </a:rPr>
              <a:t>Very important note from NYSED...</a:t>
            </a:r>
            <a:endParaRPr lang="en-US" sz="2800" b="1">
              <a:solidFill>
                <a:srgbClr val="2109AF"/>
              </a:solidFill>
              <a:ea typeface="Calibri"/>
              <a:cs typeface="Calibri"/>
            </a:endParaRPr>
          </a:p>
          <a:p>
            <a:endParaRPr lang="en-US">
              <a:cs typeface="Calibri"/>
            </a:endParaRPr>
          </a:p>
          <a:p>
            <a:r>
              <a:rPr lang="en-US">
                <a:cs typeface="Calibri"/>
              </a:rPr>
              <a:t>This year, NYSED </a:t>
            </a:r>
            <a:r>
              <a:rPr lang="en-US" b="1">
                <a:solidFill>
                  <a:srgbClr val="C00000"/>
                </a:solidFill>
                <a:cs typeface="Calibri"/>
              </a:rPr>
              <a:t>will not</a:t>
            </a:r>
            <a:r>
              <a:rPr lang="en-US">
                <a:cs typeface="Calibri"/>
              </a:rPr>
              <a:t> be tracking Tech Readiness completions. </a:t>
            </a:r>
            <a:endParaRPr lang="en-US">
              <a:ea typeface="Calibri"/>
              <a:cs typeface="Calibri"/>
            </a:endParaRPr>
          </a:p>
          <a:p>
            <a:endParaRPr lang="en-US">
              <a:cs typeface="Calibri"/>
            </a:endParaRPr>
          </a:p>
          <a:p>
            <a:r>
              <a:rPr lang="en-US">
                <a:cs typeface="Calibri"/>
              </a:rPr>
              <a:t>Which means, the RICs (us) </a:t>
            </a:r>
            <a:r>
              <a:rPr lang="en-US" b="1">
                <a:solidFill>
                  <a:srgbClr val="C00000"/>
                </a:solidFill>
                <a:cs typeface="Calibri"/>
              </a:rPr>
              <a:t>will no longer</a:t>
            </a:r>
            <a:r>
              <a:rPr lang="en-US">
                <a:cs typeface="Calibri"/>
              </a:rPr>
              <a:t> be receiving the usual information lists to confirm that each of your schools have completed this task.</a:t>
            </a:r>
            <a:endParaRPr lang="en-US"/>
          </a:p>
          <a:p>
            <a:endParaRPr lang="en-US">
              <a:cs typeface="Calibri"/>
            </a:endParaRPr>
          </a:p>
          <a:p>
            <a:r>
              <a:rPr lang="en-US">
                <a:cs typeface="Calibri"/>
              </a:rPr>
              <a:t>Per NYSED, the schools will take the responsibility for completing their Tech Readiness check lists.  </a:t>
            </a:r>
            <a:endParaRPr lang="en-US">
              <a:ea typeface="Calibri"/>
              <a:cs typeface="Calibri"/>
            </a:endParaRPr>
          </a:p>
          <a:p>
            <a:pPr>
              <a:buClr>
                <a:srgbClr val="AD0101"/>
              </a:buClr>
            </a:pPr>
            <a:endParaRPr lang="en-US">
              <a:ea typeface="Calibri"/>
              <a:cs typeface="Calibri"/>
            </a:endParaRPr>
          </a:p>
          <a:p>
            <a:pPr marL="114300" indent="0" algn="ctr">
              <a:buClr>
                <a:srgbClr val="AD0101"/>
              </a:buClr>
              <a:buNone/>
            </a:pPr>
            <a:r>
              <a:rPr lang="en-US" sz="2800">
                <a:solidFill>
                  <a:srgbClr val="C00000"/>
                </a:solidFill>
                <a:highlight>
                  <a:srgbClr val="FFFF00"/>
                </a:highlight>
                <a:ea typeface="Calibri"/>
                <a:cs typeface="Calibri"/>
              </a:rPr>
              <a:t>Reminder:  Tech Readiness </a:t>
            </a:r>
            <a:r>
              <a:rPr lang="en-US" sz="2800" u="sng">
                <a:solidFill>
                  <a:srgbClr val="C00000"/>
                </a:solidFill>
                <a:highlight>
                  <a:srgbClr val="FFFF00"/>
                </a:highlight>
                <a:ea typeface="Calibri"/>
                <a:cs typeface="Calibri"/>
              </a:rPr>
              <a:t>is required </a:t>
            </a:r>
            <a:r>
              <a:rPr lang="en-US" sz="2800">
                <a:solidFill>
                  <a:srgbClr val="C00000"/>
                </a:solidFill>
                <a:highlight>
                  <a:srgbClr val="FFFF00"/>
                </a:highlight>
                <a:ea typeface="Calibri"/>
                <a:cs typeface="Calibri"/>
              </a:rPr>
              <a:t>by all CBT schools every year.</a:t>
            </a:r>
          </a:p>
          <a:p>
            <a:endParaRPr lang="en-US">
              <a:cs typeface="Calibri"/>
            </a:endParaRPr>
          </a:p>
          <a:p>
            <a:pPr marL="114300" indent="0" algn="ctr">
              <a:buNone/>
            </a:pPr>
            <a:r>
              <a:rPr lang="en-US">
                <a:highlight>
                  <a:srgbClr val="FFFF00"/>
                </a:highlight>
                <a:cs typeface="Calibri"/>
              </a:rPr>
              <a:t> </a:t>
            </a:r>
            <a:r>
              <a:rPr lang="en-US" b="1">
                <a:solidFill>
                  <a:srgbClr val="C00000"/>
                </a:solidFill>
                <a:highlight>
                  <a:srgbClr val="FFFF00"/>
                </a:highlight>
                <a:cs typeface="Calibri"/>
              </a:rPr>
              <a:t>It is important that each school make sure they are "Tech ready"! </a:t>
            </a:r>
            <a:r>
              <a:rPr lang="en-US" b="1" i="1" u="sng">
                <a:solidFill>
                  <a:srgbClr val="C00000"/>
                </a:solidFill>
                <a:highlight>
                  <a:srgbClr val="FFFF00"/>
                </a:highlight>
                <a:cs typeface="Calibri"/>
              </a:rPr>
              <a:t>Every year!</a:t>
            </a:r>
            <a:endParaRPr lang="en-US" b="1" i="1">
              <a:solidFill>
                <a:srgbClr val="C00000"/>
              </a:solidFill>
              <a:highlight>
                <a:srgbClr val="FFFF00"/>
              </a:highlight>
              <a:ea typeface="Calibri"/>
              <a:cs typeface="Calibri"/>
            </a:endParaRPr>
          </a:p>
          <a:p>
            <a:endParaRPr lang="en-US" i="1" u="sng">
              <a:cs typeface="Calibri"/>
            </a:endParaRPr>
          </a:p>
          <a:p>
            <a:r>
              <a:rPr lang="en-US">
                <a:cs typeface="Calibri"/>
              </a:rPr>
              <a:t>Doing this, </a:t>
            </a:r>
            <a:r>
              <a:rPr lang="en-US" i="1" u="sng">
                <a:cs typeface="Calibri"/>
              </a:rPr>
              <a:t>each and every year,</a:t>
            </a:r>
            <a:r>
              <a:rPr lang="en-US" i="1">
                <a:cs typeface="Calibri"/>
              </a:rPr>
              <a:t> </a:t>
            </a:r>
            <a:r>
              <a:rPr lang="en-US">
                <a:cs typeface="Calibri"/>
              </a:rPr>
              <a:t>greatly helps to ensure a smooth testing window.</a:t>
            </a:r>
            <a:endParaRPr lang="en-US">
              <a:ea typeface="Calibri"/>
              <a:cs typeface="Calibri"/>
            </a:endParaRPr>
          </a:p>
          <a:p>
            <a:endParaRPr lang="en-US">
              <a:cs typeface="Calibri"/>
            </a:endParaRPr>
          </a:p>
          <a:p>
            <a:pPr algn="ctr"/>
            <a:r>
              <a:rPr lang="en-US">
                <a:cs typeface="Calibri"/>
              </a:rPr>
              <a:t>Not doing so, could put the school in a situation of having a technology issue </a:t>
            </a:r>
            <a:r>
              <a:rPr lang="en-US" b="1">
                <a:cs typeface="Calibri"/>
              </a:rPr>
              <a:t>during testing.  </a:t>
            </a:r>
            <a:r>
              <a:rPr lang="en-US">
                <a:cs typeface="Calibri"/>
              </a:rPr>
              <a:t>(</a:t>
            </a:r>
            <a:r>
              <a:rPr lang="en-US" i="1">
                <a:cs typeface="Calibri"/>
              </a:rPr>
              <a:t>no school should want to take that risk</a:t>
            </a:r>
            <a:r>
              <a:rPr lang="en-US">
                <a:cs typeface="Calibri"/>
              </a:rPr>
              <a:t>)</a:t>
            </a:r>
            <a:endParaRPr lang="en-US">
              <a:ea typeface="Calibri"/>
              <a:cs typeface="Calibri"/>
            </a:endParaRPr>
          </a:p>
        </p:txBody>
      </p:sp>
      <p:sp>
        <p:nvSpPr>
          <p:cNvPr id="4" name="Slide Number Placeholder 3">
            <a:extLst>
              <a:ext uri="{FF2B5EF4-FFF2-40B4-BE49-F238E27FC236}">
                <a16:creationId xmlns:a16="http://schemas.microsoft.com/office/drawing/2014/main" id="{885315C0-4042-AF4B-DDFD-121DDC0453F5}"/>
              </a:ext>
            </a:extLst>
          </p:cNvPr>
          <p:cNvSpPr>
            <a:spLocks noGrp="1"/>
          </p:cNvSpPr>
          <p:nvPr>
            <p:ph type="sldNum" sz="quarter" idx="12"/>
          </p:nvPr>
        </p:nvSpPr>
        <p:spPr/>
        <p:txBody>
          <a:bodyPr/>
          <a:lstStyle/>
          <a:p>
            <a:fld id="{38BC901B-B5E4-4A47-8F67-5F155DBF4CDE}" type="slidenum">
              <a:rPr lang="en-US" smtClean="0"/>
              <a:pPr/>
              <a:t>64</a:t>
            </a:fld>
            <a:endParaRPr lang="en-US"/>
          </a:p>
        </p:txBody>
      </p:sp>
    </p:spTree>
    <p:extLst>
      <p:ext uri="{BB962C8B-B14F-4D97-AF65-F5344CB8AC3E}">
        <p14:creationId xmlns:p14="http://schemas.microsoft.com/office/powerpoint/2010/main" val="3597698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3937-7A94-470A-8899-DC93552D0384}"/>
              </a:ext>
            </a:extLst>
          </p:cNvPr>
          <p:cNvSpPr>
            <a:spLocks noGrp="1"/>
          </p:cNvSpPr>
          <p:nvPr>
            <p:ph type="title"/>
          </p:nvPr>
        </p:nvSpPr>
        <p:spPr>
          <a:xfrm>
            <a:off x="260422" y="243536"/>
            <a:ext cx="10737179" cy="1143277"/>
          </a:xfrm>
        </p:spPr>
        <p:txBody>
          <a:bodyPr/>
          <a:lstStyle/>
          <a:p>
            <a:pPr algn="ctr"/>
            <a:r>
              <a:rPr lang="en-US" sz="2800">
                <a:ea typeface="Cambria"/>
              </a:rPr>
              <a:t>          </a:t>
            </a:r>
            <a:r>
              <a:rPr lang="en-US" sz="3200" b="1">
                <a:solidFill>
                  <a:srgbClr val="2109AF"/>
                </a:solidFill>
                <a:ea typeface="Cambria"/>
              </a:rPr>
              <a:t>Accessing Questar Secure Browser </a:t>
            </a:r>
            <a:br>
              <a:rPr lang="en-US" sz="3200" b="1">
                <a:ea typeface="Cambria"/>
              </a:rPr>
            </a:br>
            <a:r>
              <a:rPr lang="en-US" sz="3200" b="1">
                <a:solidFill>
                  <a:srgbClr val="2109AF"/>
                </a:solidFill>
                <a:ea typeface="Cambria"/>
              </a:rPr>
              <a:t>        Practice Tests AND Question Sampler</a:t>
            </a:r>
            <a:endParaRPr lang="en-US" sz="3200"/>
          </a:p>
        </p:txBody>
      </p:sp>
      <p:sp>
        <p:nvSpPr>
          <p:cNvPr id="3" name="Content Placeholder 2">
            <a:extLst>
              <a:ext uri="{FF2B5EF4-FFF2-40B4-BE49-F238E27FC236}">
                <a16:creationId xmlns:a16="http://schemas.microsoft.com/office/drawing/2014/main" id="{2CF52058-CCD7-4A84-BCE3-99DE57160B4E}"/>
              </a:ext>
            </a:extLst>
          </p:cNvPr>
          <p:cNvSpPr>
            <a:spLocks noGrp="1"/>
          </p:cNvSpPr>
          <p:nvPr>
            <p:ph idx="1"/>
          </p:nvPr>
        </p:nvSpPr>
        <p:spPr>
          <a:xfrm>
            <a:off x="1787402" y="3434239"/>
            <a:ext cx="7226708" cy="1149446"/>
          </a:xfrm>
        </p:spPr>
        <p:txBody>
          <a:bodyPr vert="horz" lIns="91440" tIns="45720" rIns="91440" bIns="45720" rtlCol="0" anchor="t">
            <a:normAutofit/>
          </a:bodyPr>
          <a:lstStyle/>
          <a:p>
            <a:pPr marL="114300" indent="0" algn="ctr">
              <a:buNone/>
            </a:pPr>
            <a:r>
              <a:rPr lang="en-US" sz="1800" b="1" u="sng">
                <a:cs typeface="Calibri"/>
              </a:rPr>
              <a:t>SECURE BROWSER PRACTICE TESTS:</a:t>
            </a:r>
            <a:endParaRPr lang="en-US"/>
          </a:p>
          <a:p>
            <a:pPr marL="114300" indent="0" algn="ctr">
              <a:buNone/>
            </a:pPr>
            <a:r>
              <a:rPr lang="en-US" sz="1800" u="sng">
                <a:cs typeface="Calibri"/>
              </a:rPr>
              <a:t>The link below will take you to the ELA, Math and Science practice tests</a:t>
            </a:r>
            <a:endParaRPr lang="en-US" sz="1800">
              <a:cs typeface="Calibri"/>
            </a:endParaRPr>
          </a:p>
          <a:p>
            <a:pPr algn="ctr"/>
            <a:r>
              <a:rPr lang="en-US" sz="1800" b="1">
                <a:cs typeface="Calibri"/>
                <a:hlinkClick r:id="rId3"/>
              </a:rPr>
              <a:t>Questar</a:t>
            </a:r>
            <a:r>
              <a:rPr lang="en-US" sz="1800" b="1">
                <a:hlinkClick r:id="rId3"/>
              </a:rPr>
              <a:t> Secure Browser Practice Test Logins</a:t>
            </a:r>
            <a:endParaRPr lang="en-US" sz="1800">
              <a:cs typeface="Calibri"/>
            </a:endParaRPr>
          </a:p>
          <a:p>
            <a:pPr marL="114300" indent="0" algn="ctr">
              <a:buNone/>
            </a:pPr>
            <a:endParaRPr lang="en-US" b="1" u="sng">
              <a:cs typeface="Calibri"/>
            </a:endParaRPr>
          </a:p>
        </p:txBody>
      </p:sp>
      <p:sp>
        <p:nvSpPr>
          <p:cNvPr id="4" name="Slide Number Placeholder 3">
            <a:extLst>
              <a:ext uri="{FF2B5EF4-FFF2-40B4-BE49-F238E27FC236}">
                <a16:creationId xmlns:a16="http://schemas.microsoft.com/office/drawing/2014/main" id="{BF368458-BFA8-4D64-A553-B054FC0F7E1B}"/>
              </a:ext>
            </a:extLst>
          </p:cNvPr>
          <p:cNvSpPr>
            <a:spLocks noGrp="1"/>
          </p:cNvSpPr>
          <p:nvPr>
            <p:ph type="sldNum" sz="quarter" idx="12"/>
          </p:nvPr>
        </p:nvSpPr>
        <p:spPr/>
        <p:txBody>
          <a:bodyPr/>
          <a:lstStyle/>
          <a:p>
            <a:fld id="{38BC901B-B5E4-4A47-8F67-5F155DBF4CDE}" type="slidenum">
              <a:rPr lang="en-US" smtClean="0"/>
              <a:pPr/>
              <a:t>65</a:t>
            </a:fld>
            <a:endParaRPr lang="en-US"/>
          </a:p>
        </p:txBody>
      </p:sp>
      <p:sp>
        <p:nvSpPr>
          <p:cNvPr id="6" name="Content Placeholder 2">
            <a:extLst>
              <a:ext uri="{FF2B5EF4-FFF2-40B4-BE49-F238E27FC236}">
                <a16:creationId xmlns:a16="http://schemas.microsoft.com/office/drawing/2014/main" id="{9ACE5411-CFF8-0BCD-9834-C9E91D9BE125}"/>
              </a:ext>
            </a:extLst>
          </p:cNvPr>
          <p:cNvSpPr txBox="1">
            <a:spLocks/>
          </p:cNvSpPr>
          <p:nvPr/>
        </p:nvSpPr>
        <p:spPr>
          <a:xfrm>
            <a:off x="3925461" y="4811254"/>
            <a:ext cx="3328144" cy="838922"/>
          </a:xfrm>
          <a:prstGeom prst="rect">
            <a:avLst/>
          </a:prstGeom>
        </p:spPr>
        <p:txBody>
          <a:bodyPr vert="horz" lIns="91440" tIns="45720" rIns="91440" bIns="45720" rtlCol="0" anchor="t">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sz="1800" b="1" u="sng">
                <a:cs typeface="Calibri"/>
              </a:rPr>
              <a:t>QUESTION SAMPLER:</a:t>
            </a:r>
            <a:endParaRPr lang="en-US" sz="1800">
              <a:cs typeface="Calibri"/>
            </a:endParaRPr>
          </a:p>
          <a:p>
            <a:pPr algn="ctr"/>
            <a:r>
              <a:rPr lang="en-US" sz="1800" b="1">
                <a:hlinkClick r:id="rId4"/>
              </a:rPr>
              <a:t>New York Question Sampler</a:t>
            </a:r>
            <a:endParaRPr lang="en-US" sz="1800" b="1">
              <a:cs typeface="Calibri"/>
            </a:endParaRPr>
          </a:p>
          <a:p>
            <a:pPr algn="ctr"/>
            <a:endParaRPr lang="en-US">
              <a:cs typeface="Calibri"/>
            </a:endParaRPr>
          </a:p>
        </p:txBody>
      </p:sp>
      <p:sp>
        <p:nvSpPr>
          <p:cNvPr id="5" name="TextBox 4">
            <a:extLst>
              <a:ext uri="{FF2B5EF4-FFF2-40B4-BE49-F238E27FC236}">
                <a16:creationId xmlns:a16="http://schemas.microsoft.com/office/drawing/2014/main" id="{979C38B0-B9D1-BCC0-9BC0-C49C0F8FB965}"/>
              </a:ext>
            </a:extLst>
          </p:cNvPr>
          <p:cNvSpPr txBox="1"/>
          <p:nvPr/>
        </p:nvSpPr>
        <p:spPr>
          <a:xfrm>
            <a:off x="258097" y="1917290"/>
            <a:ext cx="108861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It is a good idea that any new student to your school, that has not already been exposed to NYSED CBT testing for grades 3-8, should be given the chance to practice using either the Secure Browser Practice Tests OR Question Sampler.</a:t>
            </a:r>
          </a:p>
        </p:txBody>
      </p:sp>
      <p:pic>
        <p:nvPicPr>
          <p:cNvPr id="7" name="Picture 6" descr="Practice Makes Perfect Free Stock Photo - Public Domain Pictures">
            <a:extLst>
              <a:ext uri="{FF2B5EF4-FFF2-40B4-BE49-F238E27FC236}">
                <a16:creationId xmlns:a16="http://schemas.microsoft.com/office/drawing/2014/main" id="{A3155127-5083-9680-E258-0B73C0E8B72E}"/>
              </a:ext>
            </a:extLst>
          </p:cNvPr>
          <p:cNvPicPr>
            <a:picLocks noChangeAspect="1"/>
          </p:cNvPicPr>
          <p:nvPr/>
        </p:nvPicPr>
        <p:blipFill>
          <a:blip r:embed="rId5"/>
          <a:srcRect l="-127" t="284" r="-335" b="15823"/>
          <a:stretch/>
        </p:blipFill>
        <p:spPr>
          <a:xfrm>
            <a:off x="8239050" y="5115717"/>
            <a:ext cx="2347899" cy="1448828"/>
          </a:xfrm>
          <a:prstGeom prst="rect">
            <a:avLst/>
          </a:prstGeom>
        </p:spPr>
      </p:pic>
      <p:pic>
        <p:nvPicPr>
          <p:cNvPr id="8" name="Picture 7" descr="Practice Makes Perfect Free Stock Photo - Public Domain Pictures">
            <a:extLst>
              <a:ext uri="{FF2B5EF4-FFF2-40B4-BE49-F238E27FC236}">
                <a16:creationId xmlns:a16="http://schemas.microsoft.com/office/drawing/2014/main" id="{D644C75D-EDF0-D0B8-D0DB-6F11A3805061}"/>
              </a:ext>
            </a:extLst>
          </p:cNvPr>
          <p:cNvPicPr>
            <a:picLocks noChangeAspect="1"/>
          </p:cNvPicPr>
          <p:nvPr/>
        </p:nvPicPr>
        <p:blipFill>
          <a:blip r:embed="rId5"/>
          <a:srcRect l="-127" t="284" r="-335" b="15823"/>
          <a:stretch/>
        </p:blipFill>
        <p:spPr>
          <a:xfrm>
            <a:off x="818942" y="5123832"/>
            <a:ext cx="2347899" cy="1448828"/>
          </a:xfrm>
          <a:prstGeom prst="rect">
            <a:avLst/>
          </a:prstGeom>
        </p:spPr>
      </p:pic>
    </p:spTree>
    <p:extLst>
      <p:ext uri="{BB962C8B-B14F-4D97-AF65-F5344CB8AC3E}">
        <p14:creationId xmlns:p14="http://schemas.microsoft.com/office/powerpoint/2010/main" val="31363002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A8A9-E04D-487C-9FC1-00F6E96BD4BC}"/>
              </a:ext>
            </a:extLst>
          </p:cNvPr>
          <p:cNvSpPr>
            <a:spLocks noGrp="1"/>
          </p:cNvSpPr>
          <p:nvPr>
            <p:ph type="title"/>
          </p:nvPr>
        </p:nvSpPr>
        <p:spPr>
          <a:xfrm>
            <a:off x="1981200" y="274638"/>
            <a:ext cx="7620000" cy="699796"/>
          </a:xfrm>
        </p:spPr>
        <p:txBody>
          <a:bodyPr/>
          <a:lstStyle/>
          <a:p>
            <a:pPr algn="ctr"/>
            <a:r>
              <a:rPr lang="en-US" b="1">
                <a:solidFill>
                  <a:srgbClr val="2109AF"/>
                </a:solidFill>
              </a:rPr>
              <a:t>CBT Simulation</a:t>
            </a:r>
            <a:endParaRPr lang="en-US" b="1">
              <a:solidFill>
                <a:srgbClr val="2109AF"/>
              </a:solidFill>
              <a:ea typeface="Cambria"/>
            </a:endParaRPr>
          </a:p>
        </p:txBody>
      </p:sp>
      <p:sp>
        <p:nvSpPr>
          <p:cNvPr id="3" name="Content Placeholder 2">
            <a:extLst>
              <a:ext uri="{FF2B5EF4-FFF2-40B4-BE49-F238E27FC236}">
                <a16:creationId xmlns:a16="http://schemas.microsoft.com/office/drawing/2014/main" id="{94CFD516-9525-4DA2-9E5D-D3B8BC8C810F}"/>
              </a:ext>
            </a:extLst>
          </p:cNvPr>
          <p:cNvSpPr>
            <a:spLocks noGrp="1"/>
          </p:cNvSpPr>
          <p:nvPr>
            <p:ph idx="1"/>
          </p:nvPr>
        </p:nvSpPr>
        <p:spPr>
          <a:xfrm>
            <a:off x="1981200" y="1102568"/>
            <a:ext cx="7620000" cy="5298232"/>
          </a:xfrm>
        </p:spPr>
        <p:txBody>
          <a:bodyPr vert="horz" lIns="91440" tIns="45720" rIns="91440" bIns="45720" rtlCol="0" anchor="t">
            <a:normAutofit fontScale="92500" lnSpcReduction="10000"/>
          </a:bodyPr>
          <a:lstStyle/>
          <a:p>
            <a:endParaRPr lang="en-US">
              <a:ea typeface="+mn-lt"/>
              <a:cs typeface="+mn-lt"/>
            </a:endParaRPr>
          </a:p>
          <a:p>
            <a:pPr algn="ctr"/>
            <a:r>
              <a:rPr lang="en-US">
                <a:ea typeface="+mn-lt"/>
                <a:cs typeface="+mn-lt"/>
              </a:rPr>
              <a:t>Same as last year... All schools that will be participating in Operational CBT </a:t>
            </a:r>
            <a:r>
              <a:rPr lang="en-US" b="1">
                <a:solidFill>
                  <a:srgbClr val="C00000"/>
                </a:solidFill>
                <a:ea typeface="+mn-lt"/>
                <a:cs typeface="+mn-lt"/>
              </a:rPr>
              <a:t>are also required </a:t>
            </a:r>
            <a:r>
              <a:rPr lang="en-US">
                <a:ea typeface="+mn-lt"/>
                <a:cs typeface="+mn-lt"/>
              </a:rPr>
              <a:t>to participate in the CBT Simulation.  (</a:t>
            </a:r>
            <a:r>
              <a:rPr lang="en-US" i="1">
                <a:ea typeface="+mn-lt"/>
                <a:cs typeface="+mn-lt"/>
              </a:rPr>
              <a:t>Remember, Science is a part of the Simulation</a:t>
            </a:r>
            <a:r>
              <a:rPr lang="en-US">
                <a:ea typeface="+mn-lt"/>
                <a:cs typeface="+mn-lt"/>
              </a:rPr>
              <a:t>)</a:t>
            </a:r>
            <a:endParaRPr lang="en-US">
              <a:cs typeface="Calibri"/>
            </a:endParaRPr>
          </a:p>
          <a:p>
            <a:endParaRPr lang="en-US" b="1">
              <a:solidFill>
                <a:srgbClr val="2109AF"/>
              </a:solidFill>
              <a:cs typeface="Calibri"/>
            </a:endParaRPr>
          </a:p>
          <a:p>
            <a:r>
              <a:rPr lang="en-US" b="1">
                <a:solidFill>
                  <a:srgbClr val="2109AF"/>
                </a:solidFill>
                <a:highlight>
                  <a:srgbClr val="FFFF00"/>
                </a:highlight>
                <a:cs typeface="Calibri"/>
              </a:rPr>
              <a:t> (Level 0 student data updated by end of day </a:t>
            </a:r>
            <a:r>
              <a:rPr lang="en-US" b="1" u="sng">
                <a:solidFill>
                  <a:srgbClr val="2109AF"/>
                </a:solidFill>
                <a:highlight>
                  <a:srgbClr val="FFFF00"/>
                </a:highlight>
                <a:cs typeface="Calibri"/>
              </a:rPr>
              <a:t>Thursday 12/5/24</a:t>
            </a:r>
            <a:r>
              <a:rPr lang="en-US" b="1">
                <a:solidFill>
                  <a:srgbClr val="2109AF"/>
                </a:solidFill>
                <a:highlight>
                  <a:srgbClr val="FFFF00"/>
                </a:highlight>
                <a:cs typeface="Calibri"/>
              </a:rPr>
              <a:t>): </a:t>
            </a:r>
          </a:p>
          <a:p>
            <a:pPr marL="114300" indent="0" algn="ctr">
              <a:buNone/>
            </a:pPr>
            <a:r>
              <a:rPr lang="en-US" b="1">
                <a:solidFill>
                  <a:srgbClr val="2109AF"/>
                </a:solidFill>
                <a:cs typeface="Calibri"/>
              </a:rPr>
              <a:t>for Statewide Pre-ID data pull)</a:t>
            </a:r>
            <a:endParaRPr lang="en-US">
              <a:ea typeface="Calibri"/>
              <a:cs typeface="Calibri"/>
            </a:endParaRPr>
          </a:p>
          <a:p>
            <a:pPr marL="114300" indent="0" algn="ctr">
              <a:buNone/>
            </a:pPr>
            <a:r>
              <a:rPr lang="en-US">
                <a:solidFill>
                  <a:srgbClr val="000000"/>
                </a:solidFill>
                <a:cs typeface="Calibri"/>
              </a:rPr>
              <a:t>(</a:t>
            </a:r>
            <a:r>
              <a:rPr lang="en-US" sz="1800">
                <a:solidFill>
                  <a:srgbClr val="000000"/>
                </a:solidFill>
                <a:cs typeface="Calibri"/>
              </a:rPr>
              <a:t>including enrollment, program services , and demographic data</a:t>
            </a:r>
            <a:r>
              <a:rPr lang="en-US">
                <a:solidFill>
                  <a:srgbClr val="000000"/>
                </a:solidFill>
                <a:cs typeface="Calibri"/>
              </a:rPr>
              <a:t>)</a:t>
            </a:r>
          </a:p>
          <a:p>
            <a:pPr algn="ctr"/>
            <a:endParaRPr lang="en-US" sz="2000" b="1">
              <a:solidFill>
                <a:srgbClr val="2109AF"/>
              </a:solidFill>
              <a:cs typeface="Calibri"/>
            </a:endParaRPr>
          </a:p>
          <a:p>
            <a:pPr algn="ctr"/>
            <a:r>
              <a:rPr lang="en-US" sz="2000" b="1">
                <a:solidFill>
                  <a:srgbClr val="2109AF"/>
                </a:solidFill>
                <a:cs typeface="Calibri"/>
              </a:rPr>
              <a:t>CBT Simulation</a:t>
            </a:r>
            <a:r>
              <a:rPr lang="en-US" sz="2000">
                <a:solidFill>
                  <a:srgbClr val="000000"/>
                </a:solidFill>
                <a:cs typeface="Calibri"/>
              </a:rPr>
              <a:t>: anticipated to take place J</a:t>
            </a:r>
            <a:r>
              <a:rPr lang="en-US" sz="2000" b="1">
                <a:solidFill>
                  <a:srgbClr val="C00000"/>
                </a:solidFill>
                <a:cs typeface="Calibri"/>
              </a:rPr>
              <a:t>anuary 21 – January 31, 2024</a:t>
            </a:r>
            <a:endParaRPr lang="en-US" sz="2000">
              <a:solidFill>
                <a:srgbClr val="000000"/>
              </a:solidFill>
              <a:cs typeface="Calibri"/>
            </a:endParaRPr>
          </a:p>
          <a:p>
            <a:pPr lvl="1" algn="ctr">
              <a:buClr>
                <a:srgbClr val="726056"/>
              </a:buClr>
              <a:buFont typeface="Courier New,monospace" pitchFamily="34" charset="0"/>
              <a:buChar char="o"/>
            </a:pPr>
            <a:r>
              <a:rPr lang="en-US">
                <a:solidFill>
                  <a:srgbClr val="000000"/>
                </a:solidFill>
                <a:cs typeface="Calibri"/>
              </a:rPr>
              <a:t>The structure will be the same as in previous years – </a:t>
            </a:r>
          </a:p>
          <a:p>
            <a:pPr lvl="1" algn="ctr">
              <a:buClr>
                <a:srgbClr val="726056"/>
              </a:buClr>
              <a:buFont typeface="Courier New,monospace" pitchFamily="34" charset="0"/>
              <a:buChar char="o"/>
            </a:pPr>
            <a:r>
              <a:rPr lang="en-US">
                <a:solidFill>
                  <a:srgbClr val="000000"/>
                </a:solidFill>
                <a:cs typeface="Calibri"/>
              </a:rPr>
              <a:t>schools will have the window to run their simulation, can choose what day(s)..etc.</a:t>
            </a:r>
          </a:p>
          <a:p>
            <a:endParaRPr lang="en-US">
              <a:solidFill>
                <a:srgbClr val="000000"/>
              </a:solidFill>
              <a:cs typeface="Calibri"/>
            </a:endParaRPr>
          </a:p>
          <a:p>
            <a:r>
              <a:rPr lang="en-US">
                <a:solidFill>
                  <a:srgbClr val="000000"/>
                </a:solidFill>
                <a:cs typeface="Calibri"/>
              </a:rPr>
              <a:t> </a:t>
            </a:r>
            <a:r>
              <a:rPr lang="en-US" sz="1100">
                <a:solidFill>
                  <a:srgbClr val="2109AF"/>
                </a:solidFill>
                <a:cs typeface="Calibri"/>
              </a:rPr>
              <a:t> </a:t>
            </a:r>
            <a:br>
              <a:rPr lang="en-US" sz="1100">
                <a:cs typeface="Calibri"/>
              </a:rPr>
            </a:br>
            <a:r>
              <a:rPr lang="en-US" b="1">
                <a:solidFill>
                  <a:srgbClr val="2109AF"/>
                </a:solidFill>
                <a:cs typeface="Calibri"/>
              </a:rPr>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E864F7FC-928C-4EC3-A00C-C5C60CD7BE2B}"/>
              </a:ext>
            </a:extLst>
          </p:cNvPr>
          <p:cNvSpPr>
            <a:spLocks noGrp="1"/>
          </p:cNvSpPr>
          <p:nvPr>
            <p:ph type="sldNum" sz="quarter" idx="12"/>
          </p:nvPr>
        </p:nvSpPr>
        <p:spPr/>
        <p:txBody>
          <a:bodyPr/>
          <a:lstStyle/>
          <a:p>
            <a:fld id="{38BC901B-B5E4-4A47-8F67-5F155DBF4CDE}" type="slidenum">
              <a:rPr lang="en-US" smtClean="0"/>
              <a:pPr/>
              <a:t>66</a:t>
            </a:fld>
            <a:endParaRPr lang="en-US"/>
          </a:p>
        </p:txBody>
      </p:sp>
      <p:pic>
        <p:nvPicPr>
          <p:cNvPr id="8" name="Picture 7" descr="Free illustration: Emoticon, Emoji, Cartoon, Emotions - Free Image on ...">
            <a:extLst>
              <a:ext uri="{FF2B5EF4-FFF2-40B4-BE49-F238E27FC236}">
                <a16:creationId xmlns:a16="http://schemas.microsoft.com/office/drawing/2014/main" id="{82CCDA1C-3B2E-FBD5-3084-C79AC8BDA24C}"/>
              </a:ext>
            </a:extLst>
          </p:cNvPr>
          <p:cNvPicPr>
            <a:picLocks noChangeAspect="1"/>
          </p:cNvPicPr>
          <p:nvPr/>
        </p:nvPicPr>
        <p:blipFill>
          <a:blip r:embed="rId3"/>
          <a:stretch>
            <a:fillRect/>
          </a:stretch>
        </p:blipFill>
        <p:spPr>
          <a:xfrm>
            <a:off x="1095231" y="4952767"/>
            <a:ext cx="2433484" cy="1548582"/>
          </a:xfrm>
          <a:prstGeom prst="rect">
            <a:avLst/>
          </a:prstGeom>
        </p:spPr>
      </p:pic>
      <p:pic>
        <p:nvPicPr>
          <p:cNvPr id="9" name="Picture 8" descr="Thumbs Up Smiley Face Emoji - Free vector graphic on Pixabay">
            <a:extLst>
              <a:ext uri="{FF2B5EF4-FFF2-40B4-BE49-F238E27FC236}">
                <a16:creationId xmlns:a16="http://schemas.microsoft.com/office/drawing/2014/main" id="{974B339A-2074-1914-4E87-E3C368409184}"/>
              </a:ext>
            </a:extLst>
          </p:cNvPr>
          <p:cNvPicPr>
            <a:picLocks noChangeAspect="1"/>
          </p:cNvPicPr>
          <p:nvPr/>
        </p:nvPicPr>
        <p:blipFill>
          <a:blip r:embed="rId4"/>
          <a:stretch>
            <a:fillRect/>
          </a:stretch>
        </p:blipFill>
        <p:spPr>
          <a:xfrm>
            <a:off x="8348518" y="5116183"/>
            <a:ext cx="1821004" cy="1283899"/>
          </a:xfrm>
          <a:prstGeom prst="rect">
            <a:avLst/>
          </a:prstGeom>
        </p:spPr>
      </p:pic>
    </p:spTree>
    <p:extLst>
      <p:ext uri="{BB962C8B-B14F-4D97-AF65-F5344CB8AC3E}">
        <p14:creationId xmlns:p14="http://schemas.microsoft.com/office/powerpoint/2010/main" val="1640657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8DF0-8DC3-A112-976C-1500B68491EE}"/>
              </a:ext>
            </a:extLst>
          </p:cNvPr>
          <p:cNvSpPr>
            <a:spLocks noGrp="1"/>
          </p:cNvSpPr>
          <p:nvPr>
            <p:ph type="title"/>
          </p:nvPr>
        </p:nvSpPr>
        <p:spPr/>
        <p:txBody>
          <a:bodyPr/>
          <a:lstStyle/>
          <a:p>
            <a:r>
              <a:rPr lang="en-US">
                <a:ea typeface="Cambria"/>
              </a:rPr>
              <a:t>CBT: Nextera Student Move Requests </a:t>
            </a:r>
            <a:endParaRPr lang="en-US"/>
          </a:p>
        </p:txBody>
      </p:sp>
      <p:sp>
        <p:nvSpPr>
          <p:cNvPr id="3" name="Content Placeholder 2">
            <a:extLst>
              <a:ext uri="{FF2B5EF4-FFF2-40B4-BE49-F238E27FC236}">
                <a16:creationId xmlns:a16="http://schemas.microsoft.com/office/drawing/2014/main" id="{24BED525-F455-01DD-1261-D11AC6D9C52E}"/>
              </a:ext>
            </a:extLst>
          </p:cNvPr>
          <p:cNvSpPr>
            <a:spLocks noGrp="1"/>
          </p:cNvSpPr>
          <p:nvPr>
            <p:ph idx="1"/>
          </p:nvPr>
        </p:nvSpPr>
        <p:spPr>
          <a:xfrm>
            <a:off x="609600" y="1365033"/>
            <a:ext cx="5268452" cy="5035767"/>
          </a:xfrm>
        </p:spPr>
        <p:txBody>
          <a:bodyPr vert="horz" lIns="91440" tIns="45720" rIns="91440" bIns="45720" rtlCol="0" anchor="t">
            <a:normAutofit/>
          </a:bodyPr>
          <a:lstStyle/>
          <a:p>
            <a:endParaRPr lang="en-US">
              <a:cs typeface="Calibri"/>
            </a:endParaRPr>
          </a:p>
          <a:p>
            <a:r>
              <a:rPr lang="en-US">
                <a:cs typeface="Calibri"/>
              </a:rPr>
              <a:t>We will collect Nextera student move requests the same as we have in the past.</a:t>
            </a:r>
            <a:endParaRPr lang="en-US"/>
          </a:p>
          <a:p>
            <a:endParaRPr lang="en-US">
              <a:cs typeface="Calibri"/>
            </a:endParaRPr>
          </a:p>
          <a:p>
            <a:r>
              <a:rPr lang="en-US">
                <a:cs typeface="Calibri"/>
              </a:rPr>
              <a:t>The Microsoft form link will be sent out all schools once Nextera opens for test setup and through-out testing window for both Simulation and Operational CBT testing.</a:t>
            </a:r>
            <a:endParaRPr lang="en-US">
              <a:ea typeface="Calibri"/>
              <a:cs typeface="Calibri"/>
            </a:endParaRPr>
          </a:p>
          <a:p>
            <a:endParaRPr lang="en-US">
              <a:ea typeface="Calibri"/>
              <a:cs typeface="Calibri"/>
            </a:endParaRPr>
          </a:p>
          <a:p>
            <a:r>
              <a:rPr lang="en-US">
                <a:ea typeface="Calibri"/>
                <a:cs typeface="Calibri"/>
              </a:rPr>
              <a:t>All schools requesting a student move will be asked to indicate ELA, Math and/or Science in their requests</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696598CD-CD0A-80BB-EC76-320B1C1ED365}"/>
              </a:ext>
            </a:extLst>
          </p:cNvPr>
          <p:cNvSpPr>
            <a:spLocks noGrp="1"/>
          </p:cNvSpPr>
          <p:nvPr>
            <p:ph type="sldNum" sz="quarter" idx="12"/>
          </p:nvPr>
        </p:nvSpPr>
        <p:spPr/>
        <p:txBody>
          <a:bodyPr/>
          <a:lstStyle/>
          <a:p>
            <a:fld id="{38BC901B-B5E4-4A47-8F67-5F155DBF4CDE}" type="slidenum">
              <a:rPr lang="en-US" smtClean="0"/>
              <a:pPr/>
              <a:t>67</a:t>
            </a:fld>
            <a:endParaRPr lang="en-US"/>
          </a:p>
        </p:txBody>
      </p:sp>
      <p:pic>
        <p:nvPicPr>
          <p:cNvPr id="5" name="Picture 4" descr="A screenshot of a student transfer request&#10;&#10;Description automatically generated">
            <a:extLst>
              <a:ext uri="{FF2B5EF4-FFF2-40B4-BE49-F238E27FC236}">
                <a16:creationId xmlns:a16="http://schemas.microsoft.com/office/drawing/2014/main" id="{989EF4BB-9F03-EF1D-BB9C-9F65EFAC26BA}"/>
              </a:ext>
            </a:extLst>
          </p:cNvPr>
          <p:cNvPicPr>
            <a:picLocks noChangeAspect="1"/>
          </p:cNvPicPr>
          <p:nvPr/>
        </p:nvPicPr>
        <p:blipFill>
          <a:blip r:embed="rId2"/>
          <a:stretch>
            <a:fillRect/>
          </a:stretch>
        </p:blipFill>
        <p:spPr>
          <a:xfrm>
            <a:off x="6492239" y="1713062"/>
            <a:ext cx="4010025" cy="3690667"/>
          </a:xfrm>
          <a:prstGeom prst="rect">
            <a:avLst/>
          </a:prstGeom>
        </p:spPr>
      </p:pic>
    </p:spTree>
    <p:extLst>
      <p:ext uri="{BB962C8B-B14F-4D97-AF65-F5344CB8AC3E}">
        <p14:creationId xmlns:p14="http://schemas.microsoft.com/office/powerpoint/2010/main" val="29801105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B493-6C0E-C4D5-B479-75965DB88034}"/>
              </a:ext>
            </a:extLst>
          </p:cNvPr>
          <p:cNvSpPr>
            <a:spLocks noGrp="1"/>
          </p:cNvSpPr>
          <p:nvPr>
            <p:ph type="title"/>
          </p:nvPr>
        </p:nvSpPr>
        <p:spPr>
          <a:xfrm>
            <a:off x="336001" y="160907"/>
            <a:ext cx="10433599" cy="460613"/>
          </a:xfrm>
        </p:spPr>
        <p:txBody>
          <a:bodyPr/>
          <a:lstStyle/>
          <a:p>
            <a:pPr algn="ctr"/>
            <a:r>
              <a:rPr lang="en-US" sz="3600" b="1">
                <a:solidFill>
                  <a:srgbClr val="2109AF"/>
                </a:solidFill>
                <a:ea typeface="Cambria"/>
              </a:rPr>
              <a:t>Paper Answer Sheets (ELA, Math, Science) </a:t>
            </a:r>
            <a:endParaRPr lang="en-US" b="1">
              <a:solidFill>
                <a:srgbClr val="2109AF"/>
              </a:solidFill>
              <a:ea typeface="Cambria"/>
            </a:endParaRPr>
          </a:p>
        </p:txBody>
      </p:sp>
      <p:sp>
        <p:nvSpPr>
          <p:cNvPr id="3" name="Content Placeholder 2">
            <a:extLst>
              <a:ext uri="{FF2B5EF4-FFF2-40B4-BE49-F238E27FC236}">
                <a16:creationId xmlns:a16="http://schemas.microsoft.com/office/drawing/2014/main" id="{017671D2-D3E0-D044-2933-00735FE2066B}"/>
              </a:ext>
            </a:extLst>
          </p:cNvPr>
          <p:cNvSpPr>
            <a:spLocks noGrp="1"/>
          </p:cNvSpPr>
          <p:nvPr>
            <p:ph idx="1"/>
          </p:nvPr>
        </p:nvSpPr>
        <p:spPr>
          <a:xfrm>
            <a:off x="337790" y="815048"/>
            <a:ext cx="10854331" cy="5881453"/>
          </a:xfrm>
        </p:spPr>
        <p:txBody>
          <a:bodyPr vert="horz" lIns="91440" tIns="45720" rIns="91440" bIns="45720" rtlCol="0" anchor="t">
            <a:normAutofit/>
          </a:bodyPr>
          <a:lstStyle/>
          <a:p>
            <a:r>
              <a:rPr lang="en-US" sz="2000" b="1" u="sng">
                <a:solidFill>
                  <a:srgbClr val="2109AF"/>
                </a:solidFill>
                <a:cs typeface="Calibri"/>
              </a:rPr>
              <a:t>CBT MANDATED GRADE LEVELS </a:t>
            </a:r>
            <a:r>
              <a:rPr lang="en-US" sz="2000" b="1" u="sng">
                <a:solidFill>
                  <a:srgbClr val="C00000"/>
                </a:solidFill>
                <a:highlight>
                  <a:srgbClr val="FFFF00"/>
                </a:highlight>
                <a:cs typeface="Calibri"/>
              </a:rPr>
              <a:t>4</a:t>
            </a:r>
            <a:r>
              <a:rPr lang="en-US" sz="2000" b="1" u="sng">
                <a:solidFill>
                  <a:srgbClr val="2109AF"/>
                </a:solidFill>
                <a:cs typeface="Calibri"/>
              </a:rPr>
              <a:t>, 5, </a:t>
            </a:r>
            <a:r>
              <a:rPr lang="en-US" sz="2000" b="1" u="sng">
                <a:solidFill>
                  <a:srgbClr val="C00000"/>
                </a:solidFill>
                <a:highlight>
                  <a:srgbClr val="FFFF00"/>
                </a:highlight>
                <a:cs typeface="Calibri"/>
              </a:rPr>
              <a:t>6</a:t>
            </a:r>
            <a:r>
              <a:rPr lang="en-US" sz="2000" b="1" u="sng">
                <a:solidFill>
                  <a:srgbClr val="2109AF"/>
                </a:solidFill>
                <a:cs typeface="Calibri"/>
              </a:rPr>
              <a:t> &amp; 8, including any schools with CBT grades 3 or 7: </a:t>
            </a:r>
            <a:endParaRPr lang="en-US" sz="2000" b="1" u="sng">
              <a:solidFill>
                <a:srgbClr val="2109AF"/>
              </a:solidFill>
              <a:ea typeface="Calibri"/>
              <a:cs typeface="Calibri"/>
            </a:endParaRPr>
          </a:p>
          <a:p>
            <a:endParaRPr lang="en-US" sz="2000">
              <a:ea typeface="Calibri"/>
              <a:cs typeface="Calibri"/>
            </a:endParaRPr>
          </a:p>
          <a:p>
            <a:r>
              <a:rPr lang="en-US" sz="2000">
                <a:cs typeface="Calibri"/>
              </a:rPr>
              <a:t>We will send out an order form for collecting paper answer sheet requests on students that have IEP/504's attending schools' that are CBT full grade levels.</a:t>
            </a:r>
            <a:endParaRPr lang="en-US" sz="2000">
              <a:ea typeface="Calibri"/>
              <a:cs typeface="Calibri"/>
            </a:endParaRPr>
          </a:p>
          <a:p>
            <a:endParaRPr lang="en-US" sz="2000">
              <a:ea typeface="Calibri"/>
              <a:cs typeface="Calibri"/>
            </a:endParaRPr>
          </a:p>
          <a:p>
            <a:r>
              <a:rPr lang="en-US" sz="2000">
                <a:cs typeface="Calibri"/>
              </a:rPr>
              <a:t>Please remember that we cannot give a CBT student a paper answer sheet if they do not have that IEP/504 as "</a:t>
            </a:r>
            <a:r>
              <a:rPr lang="en-US" sz="2000" b="1">
                <a:cs typeface="Calibri"/>
              </a:rPr>
              <a:t>taking paper</a:t>
            </a:r>
            <a:r>
              <a:rPr lang="en-US" sz="2000">
                <a:cs typeface="Calibri"/>
              </a:rPr>
              <a:t>"!</a:t>
            </a:r>
            <a:endParaRPr lang="en-US" sz="2000">
              <a:ea typeface="Calibri"/>
              <a:cs typeface="Calibri"/>
            </a:endParaRPr>
          </a:p>
          <a:p>
            <a:endParaRPr lang="en-US" sz="2000">
              <a:ea typeface="Calibri"/>
              <a:cs typeface="Calibri"/>
            </a:endParaRPr>
          </a:p>
          <a:p>
            <a:r>
              <a:rPr lang="en-US" sz="2000" b="1" u="sng">
                <a:solidFill>
                  <a:srgbClr val="2109AF"/>
                </a:solidFill>
                <a:cs typeface="Calibri"/>
              </a:rPr>
              <a:t>PBT GRADE LEVELS (grades 3 &amp; 7 ONLY)(ELA &amp; Math Only):</a:t>
            </a:r>
            <a:endParaRPr lang="en-US" sz="2000" b="1" u="sng">
              <a:solidFill>
                <a:srgbClr val="2109AF"/>
              </a:solidFill>
              <a:ea typeface="Calibri"/>
              <a:cs typeface="Calibri"/>
            </a:endParaRPr>
          </a:p>
          <a:p>
            <a:r>
              <a:rPr lang="en-US" sz="2000">
                <a:cs typeface="Calibri"/>
              </a:rPr>
              <a:t>We will be collecting information from all schools to get a list of what grade levels will be CBT and what grade levels will be PBT again, for this year's testing.</a:t>
            </a:r>
            <a:endParaRPr lang="en-US" sz="2000">
              <a:ea typeface="Calibri"/>
              <a:cs typeface="Calibri"/>
            </a:endParaRPr>
          </a:p>
          <a:p>
            <a:pPr>
              <a:buClr>
                <a:srgbClr val="AD0101"/>
              </a:buClr>
            </a:pPr>
            <a:endParaRPr lang="en-US" sz="2000">
              <a:cs typeface="Calibri"/>
            </a:endParaRPr>
          </a:p>
          <a:p>
            <a:pPr lvl="1">
              <a:buFont typeface="Courier New" pitchFamily="34" charset="0"/>
              <a:buChar char="o"/>
            </a:pPr>
            <a:r>
              <a:rPr lang="en-US" sz="1800">
                <a:cs typeface="Calibri"/>
              </a:rPr>
              <a:t>Schools with full grade levels that will be PBT this year(grade 3 &amp; 7, that are </a:t>
            </a:r>
            <a:r>
              <a:rPr lang="en-US" sz="1800" i="1">
                <a:cs typeface="Calibri"/>
              </a:rPr>
              <a:t>NOT doing CBT</a:t>
            </a:r>
            <a:r>
              <a:rPr lang="en-US" sz="1800">
                <a:cs typeface="Calibri"/>
              </a:rPr>
              <a:t>) will get their bulk answer sheets printed automatically for ELA and Math only.</a:t>
            </a:r>
            <a:endParaRPr lang="en-US" sz="1800">
              <a:ea typeface="Calibri"/>
              <a:cs typeface="Calibri"/>
            </a:endParaRPr>
          </a:p>
        </p:txBody>
      </p:sp>
      <p:sp>
        <p:nvSpPr>
          <p:cNvPr id="4" name="Slide Number Placeholder 3">
            <a:extLst>
              <a:ext uri="{FF2B5EF4-FFF2-40B4-BE49-F238E27FC236}">
                <a16:creationId xmlns:a16="http://schemas.microsoft.com/office/drawing/2014/main" id="{05DB716A-C90C-D8E3-3B0D-31051CD07BED}"/>
              </a:ext>
            </a:extLst>
          </p:cNvPr>
          <p:cNvSpPr>
            <a:spLocks noGrp="1"/>
          </p:cNvSpPr>
          <p:nvPr>
            <p:ph type="sldNum" sz="quarter" idx="12"/>
          </p:nvPr>
        </p:nvSpPr>
        <p:spPr/>
        <p:txBody>
          <a:bodyPr/>
          <a:lstStyle/>
          <a:p>
            <a:fld id="{38BC901B-B5E4-4A47-8F67-5F155DBF4CDE}" type="slidenum">
              <a:rPr lang="en-US" smtClean="0"/>
              <a:pPr/>
              <a:t>68</a:t>
            </a:fld>
            <a:endParaRPr lang="en-US"/>
          </a:p>
        </p:txBody>
      </p:sp>
      <p:pic>
        <p:nvPicPr>
          <p:cNvPr id="5" name="Picture 4" descr="A hand holding a pencil on a paper&#10;&#10;Description automatically generated">
            <a:extLst>
              <a:ext uri="{FF2B5EF4-FFF2-40B4-BE49-F238E27FC236}">
                <a16:creationId xmlns:a16="http://schemas.microsoft.com/office/drawing/2014/main" id="{03F02268-4E9F-433A-EF22-23524B334B6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69298" y="5376489"/>
            <a:ext cx="1961864" cy="1307909"/>
          </a:xfrm>
          <a:prstGeom prst="rect">
            <a:avLst/>
          </a:prstGeom>
        </p:spPr>
      </p:pic>
    </p:spTree>
    <p:extLst>
      <p:ext uri="{BB962C8B-B14F-4D97-AF65-F5344CB8AC3E}">
        <p14:creationId xmlns:p14="http://schemas.microsoft.com/office/powerpoint/2010/main" val="4121844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E20F-CEC0-B42B-345B-6A275D97EFEB}"/>
              </a:ext>
            </a:extLst>
          </p:cNvPr>
          <p:cNvSpPr>
            <a:spLocks noGrp="1"/>
          </p:cNvSpPr>
          <p:nvPr>
            <p:ph type="title"/>
          </p:nvPr>
        </p:nvSpPr>
        <p:spPr>
          <a:xfrm>
            <a:off x="564107" y="-132227"/>
            <a:ext cx="10160000" cy="921776"/>
          </a:xfrm>
        </p:spPr>
        <p:txBody>
          <a:bodyPr/>
          <a:lstStyle/>
          <a:p>
            <a:pPr algn="ctr"/>
            <a:r>
              <a:rPr lang="en-US">
                <a:solidFill>
                  <a:srgbClr val="2109AF"/>
                </a:solidFill>
                <a:ea typeface="Cambria"/>
              </a:rPr>
              <a:t>Paper Answer Sheets vs CBT</a:t>
            </a:r>
          </a:p>
        </p:txBody>
      </p:sp>
      <p:sp>
        <p:nvSpPr>
          <p:cNvPr id="3" name="Content Placeholder 2">
            <a:extLst>
              <a:ext uri="{FF2B5EF4-FFF2-40B4-BE49-F238E27FC236}">
                <a16:creationId xmlns:a16="http://schemas.microsoft.com/office/drawing/2014/main" id="{545A198B-411D-5254-2F6F-5EFE9902F192}"/>
              </a:ext>
            </a:extLst>
          </p:cNvPr>
          <p:cNvSpPr>
            <a:spLocks noGrp="1"/>
          </p:cNvSpPr>
          <p:nvPr>
            <p:ph idx="1"/>
          </p:nvPr>
        </p:nvSpPr>
        <p:spPr>
          <a:xfrm>
            <a:off x="558421" y="793810"/>
            <a:ext cx="10540999" cy="5803635"/>
          </a:xfrm>
        </p:spPr>
        <p:txBody>
          <a:bodyPr vert="horz" lIns="91440" tIns="45720" rIns="91440" bIns="45720" rtlCol="0" anchor="t">
            <a:normAutofit/>
          </a:bodyPr>
          <a:lstStyle/>
          <a:p>
            <a:endParaRPr lang="en-US"/>
          </a:p>
          <a:p>
            <a:pPr marL="114300" indent="0" algn="ctr">
              <a:buNone/>
            </a:pPr>
            <a:r>
              <a:rPr lang="en-US" sz="3200" b="1">
                <a:solidFill>
                  <a:srgbClr val="C00000"/>
                </a:solidFill>
                <a:highlight>
                  <a:srgbClr val="FFFF00"/>
                </a:highlight>
                <a:cs typeface="Calibri"/>
              </a:rPr>
              <a:t>Please …. Please … Please …. </a:t>
            </a:r>
            <a:r>
              <a:rPr lang="en-US" sz="3200" b="1" u="sng">
                <a:solidFill>
                  <a:srgbClr val="C00000"/>
                </a:solidFill>
                <a:highlight>
                  <a:srgbClr val="FFFF00"/>
                </a:highlight>
                <a:cs typeface="Calibri"/>
              </a:rPr>
              <a:t>DO NOT</a:t>
            </a:r>
            <a:r>
              <a:rPr lang="en-US" sz="3200" b="1">
                <a:solidFill>
                  <a:srgbClr val="C00000"/>
                </a:solidFill>
                <a:highlight>
                  <a:srgbClr val="FFFF00"/>
                </a:highlight>
                <a:cs typeface="Calibri"/>
              </a:rPr>
              <a:t> ...</a:t>
            </a:r>
            <a:endParaRPr lang="en-US" sz="3200" b="1">
              <a:solidFill>
                <a:srgbClr val="C00000"/>
              </a:solidFill>
              <a:highlight>
                <a:srgbClr val="FFFF00"/>
              </a:highlight>
              <a:ea typeface="Calibri"/>
              <a:cs typeface="Calibri"/>
            </a:endParaRPr>
          </a:p>
          <a:p>
            <a:pPr marL="114300" indent="0" algn="ctr">
              <a:buNone/>
            </a:pPr>
            <a:r>
              <a:rPr lang="en-US" sz="3200" b="1">
                <a:solidFill>
                  <a:srgbClr val="C00000"/>
                </a:solidFill>
                <a:highlight>
                  <a:srgbClr val="FFFF00"/>
                </a:highlight>
                <a:cs typeface="Calibri"/>
              </a:rPr>
              <a:t>allow a student to take part of a test CBT and part PBT.   </a:t>
            </a:r>
            <a:r>
              <a:rPr lang="en-US" sz="3200">
                <a:solidFill>
                  <a:srgbClr val="C00000"/>
                </a:solidFill>
                <a:highlight>
                  <a:srgbClr val="FFFF00"/>
                </a:highlight>
                <a:cs typeface="Calibri"/>
              </a:rPr>
              <a:t> </a:t>
            </a:r>
            <a:endParaRPr lang="en-US" sz="3200">
              <a:solidFill>
                <a:srgbClr val="C00000"/>
              </a:solidFill>
              <a:highlight>
                <a:srgbClr val="FFFF00"/>
              </a:highlight>
              <a:ea typeface="Calibri"/>
              <a:cs typeface="Calibri"/>
            </a:endParaRPr>
          </a:p>
          <a:p>
            <a:pPr>
              <a:buClr>
                <a:srgbClr val="AD0101"/>
              </a:buClr>
            </a:pPr>
            <a:endParaRPr lang="en-US">
              <a:cs typeface="Calibri"/>
            </a:endParaRPr>
          </a:p>
          <a:p>
            <a:pPr lvl="1">
              <a:buClr>
                <a:srgbClr val="726056"/>
              </a:buClr>
              <a:buFont typeface="Courier New" pitchFamily="34" charset="0"/>
              <a:buChar char="o"/>
            </a:pPr>
            <a:r>
              <a:rPr lang="en-US">
                <a:cs typeface="Calibri"/>
              </a:rPr>
              <a:t>This situation </a:t>
            </a:r>
            <a:r>
              <a:rPr lang="en-US" b="1">
                <a:cs typeface="Calibri"/>
              </a:rPr>
              <a:t>will cause </a:t>
            </a:r>
            <a:r>
              <a:rPr lang="en-US">
                <a:cs typeface="Calibri"/>
              </a:rPr>
              <a:t>the student's exam to be processed during year-end clean-up.</a:t>
            </a:r>
          </a:p>
          <a:p>
            <a:pPr lvl="1">
              <a:buClr>
                <a:srgbClr val="726056"/>
              </a:buClr>
              <a:buFont typeface="Courier New" pitchFamily="34" charset="0"/>
              <a:buChar char="o"/>
            </a:pPr>
            <a:r>
              <a:rPr lang="en-US">
                <a:cs typeface="Calibri"/>
              </a:rPr>
              <a:t> Which will delay the student's final score's being available, as the 2 parts need to be manually scored and murged together for reporting to NYSED during year-end clean-up.  </a:t>
            </a:r>
            <a:endParaRPr lang="en-US">
              <a:ea typeface="Calibri"/>
              <a:cs typeface="Calibri"/>
            </a:endParaRPr>
          </a:p>
          <a:p>
            <a:pPr lvl="1">
              <a:buClr>
                <a:srgbClr val="726056"/>
              </a:buClr>
              <a:buFont typeface="Courier New" pitchFamily="34" charset="0"/>
              <a:buChar char="o"/>
            </a:pPr>
            <a:endParaRPr lang="en-US">
              <a:cs typeface="Calibri"/>
            </a:endParaRPr>
          </a:p>
          <a:p>
            <a:pPr lvl="1">
              <a:buClr>
                <a:srgbClr val="726056"/>
              </a:buClr>
              <a:buFont typeface="Courier New" pitchFamily="34" charset="0"/>
              <a:buChar char="o"/>
            </a:pPr>
            <a:r>
              <a:rPr lang="en-US">
                <a:cs typeface="Calibri"/>
              </a:rPr>
              <a:t>If you have a new student enrolled in your school from a NYS school, </a:t>
            </a:r>
            <a:r>
              <a:rPr lang="en-US" b="1">
                <a:solidFill>
                  <a:srgbClr val="C00000"/>
                </a:solidFill>
                <a:cs typeface="Calibri"/>
              </a:rPr>
              <a:t>reach out to the previous school to get the student's 3-8 testing status.</a:t>
            </a:r>
            <a:r>
              <a:rPr lang="en-US">
                <a:cs typeface="Calibri"/>
              </a:rPr>
              <a:t>  If they have completed part of a test, find out what platform the student took the test in (CBT or PBT).  That platform should be the platform the student will need to use to complete that exam.</a:t>
            </a:r>
            <a:endParaRPr lang="en-US">
              <a:ea typeface="Calibri"/>
              <a:cs typeface="Calibri"/>
            </a:endParaRPr>
          </a:p>
          <a:p>
            <a:pPr marL="411480" lvl="1" indent="0" algn="ctr">
              <a:buClr>
                <a:srgbClr val="726056"/>
              </a:buClr>
              <a:buNone/>
            </a:pPr>
            <a:endParaRPr lang="en-US" b="1">
              <a:solidFill>
                <a:srgbClr val="2109AF"/>
              </a:solidFill>
              <a:cs typeface="Calibri"/>
            </a:endParaRPr>
          </a:p>
          <a:p>
            <a:pPr marL="411480" lvl="1" indent="0" algn="ctr">
              <a:buNone/>
            </a:pPr>
            <a:r>
              <a:rPr lang="en-US" b="1">
                <a:solidFill>
                  <a:srgbClr val="2109AF"/>
                </a:solidFill>
                <a:cs typeface="Calibri"/>
              </a:rPr>
              <a:t>NYSED will speak more about this issue during the NYSED Road Show Training.</a:t>
            </a:r>
            <a:endParaRPr lang="en-US" b="1">
              <a:solidFill>
                <a:srgbClr val="2109AF"/>
              </a:solidFill>
              <a:ea typeface="Calibri"/>
              <a:cs typeface="Calibri"/>
            </a:endParaRPr>
          </a:p>
        </p:txBody>
      </p:sp>
      <p:sp>
        <p:nvSpPr>
          <p:cNvPr id="4" name="Slide Number Placeholder 3">
            <a:extLst>
              <a:ext uri="{FF2B5EF4-FFF2-40B4-BE49-F238E27FC236}">
                <a16:creationId xmlns:a16="http://schemas.microsoft.com/office/drawing/2014/main" id="{903E6CF3-8153-3854-FBE0-20A24BE3CFD2}"/>
              </a:ext>
            </a:extLst>
          </p:cNvPr>
          <p:cNvSpPr>
            <a:spLocks noGrp="1"/>
          </p:cNvSpPr>
          <p:nvPr>
            <p:ph type="sldNum" sz="quarter" idx="12"/>
          </p:nvPr>
        </p:nvSpPr>
        <p:spPr/>
        <p:txBody>
          <a:bodyPr/>
          <a:lstStyle/>
          <a:p>
            <a:fld id="{38BC901B-B5E4-4A47-8F67-5F155DBF4CDE}" type="slidenum">
              <a:rPr lang="en-US" smtClean="0"/>
              <a:pPr/>
              <a:t>69</a:t>
            </a:fld>
            <a:endParaRPr lang="en-US"/>
          </a:p>
        </p:txBody>
      </p:sp>
    </p:spTree>
    <p:extLst>
      <p:ext uri="{BB962C8B-B14F-4D97-AF65-F5344CB8AC3E}">
        <p14:creationId xmlns:p14="http://schemas.microsoft.com/office/powerpoint/2010/main" val="46909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F9B5531-1AAA-287A-3175-D791AB5E668A}"/>
              </a:ext>
            </a:extLst>
          </p:cNvPr>
          <p:cNvSpPr>
            <a:spLocks noGrp="1"/>
          </p:cNvSpPr>
          <p:nvPr>
            <p:ph type="title"/>
          </p:nvPr>
        </p:nvSpPr>
        <p:spPr>
          <a:xfrm>
            <a:off x="609600" y="274638"/>
            <a:ext cx="10160000" cy="1143000"/>
          </a:xfrm>
        </p:spPr>
        <p:txBody>
          <a:bodyPr/>
          <a:lstStyle/>
          <a:p>
            <a:r>
              <a:rPr lang="en-US">
                <a:ea typeface="Cambria"/>
              </a:rPr>
              <a:t>MAARS' Mork &amp; Mindy Mingling </a:t>
            </a:r>
            <a:endParaRPr lang="en-US"/>
          </a:p>
        </p:txBody>
      </p:sp>
      <p:sp>
        <p:nvSpPr>
          <p:cNvPr id="12" name="Content Placeholder 2">
            <a:extLst>
              <a:ext uri="{FF2B5EF4-FFF2-40B4-BE49-F238E27FC236}">
                <a16:creationId xmlns:a16="http://schemas.microsoft.com/office/drawing/2014/main" id="{2933E4ED-69D3-BE1B-92F6-75A93A05EF1E}"/>
              </a:ext>
            </a:extLst>
          </p:cNvPr>
          <p:cNvSpPr>
            <a:spLocks noGrp="1"/>
          </p:cNvSpPr>
          <p:nvPr>
            <p:ph sz="half" idx="1"/>
          </p:nvPr>
        </p:nvSpPr>
        <p:spPr>
          <a:xfrm>
            <a:off x="609600" y="1536192"/>
            <a:ext cx="4876800" cy="4590288"/>
          </a:xfrm>
        </p:spPr>
        <p:txBody>
          <a:bodyPr vert="horz" lIns="91440" tIns="45720" rIns="91440" bIns="45720" rtlCol="0" anchor="t">
            <a:normAutofit lnSpcReduction="10000"/>
          </a:bodyPr>
          <a:lstStyle/>
          <a:p>
            <a:r>
              <a:rPr lang="en-US">
                <a:cs typeface="Calibri"/>
              </a:rPr>
              <a:t>In-person:</a:t>
            </a:r>
          </a:p>
          <a:p>
            <a:pPr lvl="1">
              <a:buClr>
                <a:srgbClr val="726056"/>
              </a:buClr>
              <a:buFont typeface="Courier New" pitchFamily="34" charset="0"/>
              <a:buChar char="o"/>
            </a:pPr>
            <a:r>
              <a:rPr lang="en-US">
                <a:cs typeface="Calibri"/>
              </a:rPr>
              <a:t>Those with a Mork card must find someone with a Mindy card</a:t>
            </a:r>
            <a:endParaRPr lang="en-US">
              <a:ea typeface="Calibri"/>
              <a:cs typeface="Calibri"/>
            </a:endParaRPr>
          </a:p>
          <a:p>
            <a:pPr>
              <a:buClr>
                <a:srgbClr val="AD0101"/>
              </a:buClr>
            </a:pPr>
            <a:r>
              <a:rPr lang="en-US">
                <a:cs typeface="Calibri"/>
              </a:rPr>
              <a:t>Zoom: </a:t>
            </a:r>
            <a:endParaRPr lang="en-US">
              <a:ea typeface="Calibri"/>
              <a:cs typeface="Calibri"/>
            </a:endParaRPr>
          </a:p>
          <a:p>
            <a:pPr lvl="1">
              <a:buClr>
                <a:srgbClr val="726056"/>
              </a:buClr>
              <a:buFont typeface="Courier New" pitchFamily="34" charset="0"/>
              <a:buChar char="o"/>
            </a:pPr>
            <a:r>
              <a:rPr lang="en-US">
                <a:cs typeface="Calibri"/>
              </a:rPr>
              <a:t>Breakout Rooms of 3-4 people.</a:t>
            </a:r>
            <a:endParaRPr lang="en-US">
              <a:ea typeface="Calibri"/>
              <a:cs typeface="Calibri"/>
            </a:endParaRPr>
          </a:p>
          <a:p>
            <a:pPr lvl="1">
              <a:buClr>
                <a:srgbClr val="726056"/>
              </a:buClr>
              <a:buFont typeface="Courier New" pitchFamily="34" charset="0"/>
              <a:buChar char="o"/>
            </a:pPr>
            <a:endParaRPr lang="en-US">
              <a:cs typeface="Calibri"/>
            </a:endParaRPr>
          </a:p>
          <a:p>
            <a:pPr>
              <a:buClr>
                <a:srgbClr val="AD0101"/>
              </a:buClr>
            </a:pPr>
            <a:r>
              <a:rPr lang="en-US">
                <a:cs typeface="Calibri"/>
              </a:rPr>
              <a:t>All:</a:t>
            </a:r>
            <a:endParaRPr lang="en-US">
              <a:ea typeface="Calibri"/>
              <a:cs typeface="Calibri"/>
            </a:endParaRPr>
          </a:p>
          <a:p>
            <a:pPr lvl="1">
              <a:buClr>
                <a:srgbClr val="726056"/>
              </a:buClr>
              <a:buFont typeface="Courier New" pitchFamily="34" charset="0"/>
              <a:buChar char="o"/>
            </a:pPr>
            <a:r>
              <a:rPr lang="en-US">
                <a:cs typeface="Calibri"/>
              </a:rPr>
              <a:t>Share 1 win that has made for "Happy Days"</a:t>
            </a:r>
            <a:endParaRPr lang="en-US">
              <a:ea typeface="Calibri"/>
              <a:cs typeface="Calibri"/>
            </a:endParaRPr>
          </a:p>
          <a:p>
            <a:pPr lvl="1">
              <a:buClr>
                <a:srgbClr val="726056"/>
              </a:buClr>
              <a:buFont typeface="Courier New" pitchFamily="34" charset="0"/>
              <a:buChar char="o"/>
            </a:pPr>
            <a:r>
              <a:rPr lang="en-US">
                <a:cs typeface="Calibri"/>
              </a:rPr>
              <a:t>Share 1 thing that has been a challenge</a:t>
            </a:r>
            <a:endParaRPr lang="en-US">
              <a:ea typeface="Calibri"/>
              <a:cs typeface="Calibri"/>
            </a:endParaRPr>
          </a:p>
        </p:txBody>
      </p:sp>
      <p:pic>
        <p:nvPicPr>
          <p:cNvPr id="5" name="Content Placeholder 4" descr="Ten Out Of This World TV Shows From The 1980s - Neatorama">
            <a:extLst>
              <a:ext uri="{FF2B5EF4-FFF2-40B4-BE49-F238E27FC236}">
                <a16:creationId xmlns:a16="http://schemas.microsoft.com/office/drawing/2014/main" id="{17E06F01-101C-DAD9-6B98-3544E5CB7DE9}"/>
              </a:ext>
            </a:extLst>
          </p:cNvPr>
          <p:cNvPicPr>
            <a:picLocks noGrp="1" noChangeAspect="1"/>
          </p:cNvPicPr>
          <p:nvPr>
            <p:ph sz="half" idx="2"/>
          </p:nvPr>
        </p:nvPicPr>
        <p:blipFill>
          <a:blip r:embed="rId2"/>
          <a:srcRect r="1" b="20230"/>
          <a:stretch/>
        </p:blipFill>
        <p:spPr>
          <a:xfrm>
            <a:off x="5892800" y="1536192"/>
            <a:ext cx="4876800" cy="4590288"/>
          </a:xfrm>
          <a:noFill/>
        </p:spPr>
      </p:pic>
      <p:sp>
        <p:nvSpPr>
          <p:cNvPr id="4" name="Slide Number Placeholder 3">
            <a:extLst>
              <a:ext uri="{FF2B5EF4-FFF2-40B4-BE49-F238E27FC236}">
                <a16:creationId xmlns:a16="http://schemas.microsoft.com/office/drawing/2014/main" id="{67130F78-AB76-41D3-252E-84FC7F65C9EB}"/>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7</a:t>
            </a:fld>
            <a:endParaRPr lang="en-US"/>
          </a:p>
        </p:txBody>
      </p:sp>
    </p:spTree>
    <p:extLst>
      <p:ext uri="{BB962C8B-B14F-4D97-AF65-F5344CB8AC3E}">
        <p14:creationId xmlns:p14="http://schemas.microsoft.com/office/powerpoint/2010/main" val="21936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fade">
                                      <p:cBhvr>
                                        <p:cTn id="18" dur="500"/>
                                        <p:tgtEl>
                                          <p:spTgt spid="1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Effect transition="in" filter="fade">
                                      <p:cBhvr>
                                        <p:cTn id="23" dur="500"/>
                                        <p:tgtEl>
                                          <p:spTgt spid="12">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xEl>
                                              <p:pRg st="6" end="6"/>
                                            </p:txEl>
                                          </p:spTgt>
                                        </p:tgtEl>
                                        <p:attrNameLst>
                                          <p:attrName>style.visibility</p:attrName>
                                        </p:attrNameLst>
                                      </p:cBhvr>
                                      <p:to>
                                        <p:strVal val="visible"/>
                                      </p:to>
                                    </p:set>
                                    <p:animEffect transition="in" filter="fade">
                                      <p:cBhvr>
                                        <p:cTn id="26" dur="500"/>
                                        <p:tgtEl>
                                          <p:spTgt spid="12">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815E-A51A-4B5E-8808-C955D41B935E}"/>
              </a:ext>
            </a:extLst>
          </p:cNvPr>
          <p:cNvSpPr>
            <a:spLocks noGrp="1"/>
          </p:cNvSpPr>
          <p:nvPr>
            <p:ph type="title"/>
          </p:nvPr>
        </p:nvSpPr>
        <p:spPr>
          <a:xfrm>
            <a:off x="103695" y="274639"/>
            <a:ext cx="10942948" cy="746449"/>
          </a:xfrm>
        </p:spPr>
        <p:txBody>
          <a:bodyPr/>
          <a:lstStyle/>
          <a:p>
            <a:pPr algn="ctr"/>
            <a:r>
              <a:rPr lang="en-US" sz="4400" b="1">
                <a:solidFill>
                  <a:srgbClr val="2109AF"/>
                </a:solidFill>
              </a:rPr>
              <a:t>Math &amp; Science Alt. Languages PBT &amp; CBT</a:t>
            </a:r>
            <a:endParaRPr lang="en-US" sz="4400" b="1">
              <a:solidFill>
                <a:srgbClr val="2109AF"/>
              </a:solidFill>
              <a:ea typeface="Cambria"/>
            </a:endParaRPr>
          </a:p>
        </p:txBody>
      </p:sp>
      <p:sp>
        <p:nvSpPr>
          <p:cNvPr id="3" name="Content Placeholder 2">
            <a:extLst>
              <a:ext uri="{FF2B5EF4-FFF2-40B4-BE49-F238E27FC236}">
                <a16:creationId xmlns:a16="http://schemas.microsoft.com/office/drawing/2014/main" id="{FAA9EAE7-3FDD-4FC6-9B19-BB29F1A30E19}"/>
              </a:ext>
            </a:extLst>
          </p:cNvPr>
          <p:cNvSpPr>
            <a:spLocks noGrp="1"/>
          </p:cNvSpPr>
          <p:nvPr>
            <p:ph idx="1"/>
          </p:nvPr>
        </p:nvSpPr>
        <p:spPr>
          <a:xfrm>
            <a:off x="592394" y="1110344"/>
            <a:ext cx="10164096" cy="5290457"/>
          </a:xfrm>
        </p:spPr>
        <p:txBody>
          <a:bodyPr vert="horz" lIns="91440" tIns="45720" rIns="91440" bIns="45720" rtlCol="0" anchor="t">
            <a:normAutofit fontScale="77500" lnSpcReduction="20000"/>
          </a:bodyPr>
          <a:lstStyle/>
          <a:p>
            <a:pPr marL="114300" indent="0">
              <a:buNone/>
            </a:pPr>
            <a:r>
              <a:rPr lang="en-US" b="1">
                <a:ea typeface="+mn-lt"/>
                <a:cs typeface="+mn-lt"/>
              </a:rPr>
              <a:t>  </a:t>
            </a:r>
            <a:endParaRPr lang="en-US">
              <a:ea typeface="+mn-lt"/>
              <a:cs typeface="+mn-lt"/>
            </a:endParaRPr>
          </a:p>
          <a:p>
            <a:pPr marL="114300" indent="0" algn="ctr">
              <a:buNone/>
            </a:pPr>
            <a:endParaRPr lang="en-US" sz="2400" b="1">
              <a:solidFill>
                <a:schemeClr val="accent1"/>
              </a:solidFill>
              <a:ea typeface="+mn-lt"/>
              <a:cs typeface="+mn-lt"/>
            </a:endParaRPr>
          </a:p>
          <a:p>
            <a:pPr marL="114300" indent="0" algn="ctr">
              <a:buNone/>
            </a:pPr>
            <a:r>
              <a:rPr lang="en-US" sz="4000" b="1">
                <a:solidFill>
                  <a:srgbClr val="2109AF"/>
                </a:solidFill>
                <a:ea typeface="+mn-lt"/>
                <a:cs typeface="+mn-lt"/>
              </a:rPr>
              <a:t>*** Alternate Languages ***</a:t>
            </a:r>
            <a:endParaRPr lang="en-US" sz="4000">
              <a:solidFill>
                <a:srgbClr val="2109AF"/>
              </a:solidFill>
              <a:ea typeface="+mn-lt"/>
              <a:cs typeface="+mn-lt"/>
            </a:endParaRPr>
          </a:p>
          <a:p>
            <a:pPr marL="114300" indent="0">
              <a:buNone/>
            </a:pPr>
            <a:endParaRPr lang="en-US" sz="2000" b="1">
              <a:ea typeface="Calibri"/>
              <a:cs typeface="Calibri"/>
            </a:endParaRPr>
          </a:p>
          <a:p>
            <a:pPr marL="457200" indent="-342900"/>
            <a:r>
              <a:rPr lang="en-US" sz="2400">
                <a:ea typeface="+mn-lt"/>
                <a:cs typeface="+mn-lt"/>
              </a:rPr>
              <a:t>There will be </a:t>
            </a:r>
            <a:r>
              <a:rPr lang="en-US" sz="2400" b="1">
                <a:ea typeface="+mn-lt"/>
                <a:cs typeface="+mn-lt"/>
              </a:rPr>
              <a:t>NO</a:t>
            </a:r>
            <a:r>
              <a:rPr lang="en-US" sz="2400">
                <a:ea typeface="+mn-lt"/>
                <a:cs typeface="+mn-lt"/>
              </a:rPr>
              <a:t> </a:t>
            </a:r>
            <a:r>
              <a:rPr lang="en-US" sz="2400">
                <a:latin typeface="Calibri"/>
                <a:ea typeface="+mn-lt"/>
                <a:cs typeface="Calibri"/>
              </a:rPr>
              <a:t>alternate</a:t>
            </a:r>
            <a:r>
              <a:rPr lang="en-US" sz="2400">
                <a:ea typeface="+mn-lt"/>
                <a:cs typeface="+mn-lt"/>
              </a:rPr>
              <a:t> languages available for CBT (Computer Based Tests)</a:t>
            </a:r>
            <a:endParaRPr lang="en-US" sz="2400">
              <a:ea typeface="Calibri"/>
              <a:cs typeface="Calibri"/>
            </a:endParaRPr>
          </a:p>
          <a:p>
            <a:pPr marL="457200" indent="-342900"/>
            <a:endParaRPr lang="en-US" sz="2400">
              <a:ea typeface="+mn-lt"/>
              <a:cs typeface="+mn-lt"/>
            </a:endParaRPr>
          </a:p>
          <a:p>
            <a:pPr marL="457200" indent="-342900"/>
            <a:r>
              <a:rPr lang="en-US" sz="2400">
                <a:ea typeface="+mn-lt"/>
                <a:cs typeface="+mn-lt"/>
              </a:rPr>
              <a:t>Alternate languages will be available as paper-based tests (PBT) only.</a:t>
            </a:r>
            <a:endParaRPr lang="en-US" sz="2400">
              <a:solidFill>
                <a:srgbClr val="2B2E2F"/>
              </a:solidFill>
              <a:ea typeface="Calibri"/>
              <a:cs typeface="Calibri"/>
            </a:endParaRPr>
          </a:p>
          <a:p>
            <a:pPr marL="457200" indent="-342900"/>
            <a:endParaRPr lang="en-US" sz="2400">
              <a:solidFill>
                <a:srgbClr val="000000"/>
              </a:solidFill>
              <a:ea typeface="Calibri"/>
              <a:cs typeface="Calibri"/>
            </a:endParaRPr>
          </a:p>
          <a:p>
            <a:r>
              <a:rPr lang="en-US" sz="2400">
                <a:solidFill>
                  <a:srgbClr val="000000"/>
                </a:solidFill>
                <a:cs typeface="Calibri"/>
              </a:rPr>
              <a:t>All alternate language tests will be paper editions.  ELL students can test on the computer in English and use an alternate language paper copy for reference or they can test solely on paper with an alternate paper copy and an English paper copy.  ELLs requiring an oral translation must test on paper.  </a:t>
            </a:r>
            <a:endParaRPr lang="en-US" sz="2400">
              <a:solidFill>
                <a:srgbClr val="000000"/>
              </a:solidFill>
              <a:ea typeface="Calibri"/>
              <a:cs typeface="Calibri"/>
            </a:endParaRPr>
          </a:p>
          <a:p>
            <a:pPr marL="457200" indent="-342900"/>
            <a:endParaRPr lang="en-US" sz="2400">
              <a:solidFill>
                <a:srgbClr val="000000"/>
              </a:solidFill>
              <a:ea typeface="Calibri"/>
              <a:cs typeface="Calibri"/>
            </a:endParaRPr>
          </a:p>
          <a:p>
            <a:pPr marL="457200" indent="-342900"/>
            <a:endParaRPr lang="en-US" sz="2400">
              <a:solidFill>
                <a:srgbClr val="000000"/>
              </a:solidFill>
              <a:ea typeface="Calibri"/>
              <a:cs typeface="Calibri"/>
            </a:endParaRPr>
          </a:p>
          <a:p>
            <a:pPr marL="457200" indent="-342900"/>
            <a:r>
              <a:rPr lang="en-US" sz="2400">
                <a:solidFill>
                  <a:srgbClr val="000000"/>
                </a:solidFill>
                <a:cs typeface="Calibri"/>
              </a:rPr>
              <a:t>The alternate languages for this year's Math and Science are … Arabic, Bengali, Chinese(Simplified), Chinese(Traditional), Haitian-Creole, Korean, Russian, and Spanish. </a:t>
            </a:r>
            <a:br>
              <a:rPr lang="en-US" sz="2400">
                <a:cs typeface="Calibri"/>
              </a:rPr>
            </a:br>
            <a:r>
              <a:rPr lang="en-US" sz="2400">
                <a:solidFill>
                  <a:srgbClr val="000000"/>
                </a:solidFill>
                <a:cs typeface="Calibri"/>
              </a:rPr>
              <a:t> </a:t>
            </a:r>
            <a:br>
              <a:rPr lang="en-US" sz="2400">
                <a:cs typeface="Calibri"/>
              </a:rPr>
            </a:br>
            <a:endParaRPr lang="en-US">
              <a:solidFill>
                <a:srgbClr val="000000"/>
              </a:solidFill>
              <a:cs typeface="Calibri"/>
            </a:endParaRPr>
          </a:p>
          <a:p>
            <a:pPr marL="457200" indent="-342900"/>
            <a:r>
              <a:rPr lang="en-US" sz="1100">
                <a:solidFill>
                  <a:srgbClr val="2B2E2F"/>
                </a:solidFill>
                <a:cs typeface="Calibri"/>
              </a:rPr>
              <a:t> </a:t>
            </a:r>
            <a:br>
              <a:rPr lang="en-US" sz="1100">
                <a:cs typeface="Calibri"/>
              </a:rPr>
            </a:br>
            <a:endParaRPr lang="en-US" sz="1100">
              <a:solidFill>
                <a:srgbClr val="2B2E2F"/>
              </a:solidFill>
              <a:cs typeface="Calibri"/>
            </a:endParaRPr>
          </a:p>
          <a:p>
            <a:pPr marL="114300" indent="0">
              <a:buNone/>
            </a:pPr>
            <a:endParaRPr lang="en-US">
              <a:solidFill>
                <a:srgbClr val="000000"/>
              </a:solidFill>
              <a:cs typeface="Calibri"/>
            </a:endParaRPr>
          </a:p>
          <a:p>
            <a:pPr marL="114300" indent="0">
              <a:buNone/>
            </a:pP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DB6EC3C9-56E3-4702-A39A-5492AA0C10A9}"/>
              </a:ext>
            </a:extLst>
          </p:cNvPr>
          <p:cNvSpPr>
            <a:spLocks noGrp="1"/>
          </p:cNvSpPr>
          <p:nvPr>
            <p:ph type="sldNum" sz="quarter" idx="12"/>
          </p:nvPr>
        </p:nvSpPr>
        <p:spPr/>
        <p:txBody>
          <a:bodyPr/>
          <a:lstStyle/>
          <a:p>
            <a:fld id="{38BC901B-B5E4-4A47-8F67-5F155DBF4CDE}" type="slidenum">
              <a:rPr lang="en-US" smtClean="0"/>
              <a:pPr/>
              <a:t>70</a:t>
            </a:fld>
            <a:endParaRPr lang="en-US"/>
          </a:p>
        </p:txBody>
      </p:sp>
    </p:spTree>
    <p:extLst>
      <p:ext uri="{BB962C8B-B14F-4D97-AF65-F5344CB8AC3E}">
        <p14:creationId xmlns:p14="http://schemas.microsoft.com/office/powerpoint/2010/main" val="3735999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7EA5-76D8-9718-CB6A-3B59743F0625}"/>
              </a:ext>
            </a:extLst>
          </p:cNvPr>
          <p:cNvSpPr>
            <a:spLocks noGrp="1"/>
          </p:cNvSpPr>
          <p:nvPr>
            <p:ph type="title"/>
          </p:nvPr>
        </p:nvSpPr>
        <p:spPr/>
        <p:txBody>
          <a:bodyPr/>
          <a:lstStyle/>
          <a:p>
            <a:pPr algn="ctr"/>
            <a:r>
              <a:rPr lang="en-US" b="1">
                <a:solidFill>
                  <a:srgbClr val="2109AF"/>
                </a:solidFill>
                <a:ea typeface="Cambria"/>
              </a:rPr>
              <a:t>Nextera Admin  – Local ID Number</a:t>
            </a:r>
          </a:p>
        </p:txBody>
      </p:sp>
      <p:sp>
        <p:nvSpPr>
          <p:cNvPr id="3" name="Content Placeholder 2">
            <a:extLst>
              <a:ext uri="{FF2B5EF4-FFF2-40B4-BE49-F238E27FC236}">
                <a16:creationId xmlns:a16="http://schemas.microsoft.com/office/drawing/2014/main" id="{1725264B-5F01-A948-4AF5-BD44CF1E91F8}"/>
              </a:ext>
            </a:extLst>
          </p:cNvPr>
          <p:cNvSpPr>
            <a:spLocks noGrp="1"/>
          </p:cNvSpPr>
          <p:nvPr>
            <p:ph idx="1"/>
          </p:nvPr>
        </p:nvSpPr>
        <p:spPr>
          <a:xfrm>
            <a:off x="608238" y="1618739"/>
            <a:ext cx="10160000" cy="3932916"/>
          </a:xfrm>
        </p:spPr>
        <p:txBody>
          <a:bodyPr vert="horz" lIns="91440" tIns="45720" rIns="91440" bIns="45720" rtlCol="0" anchor="t">
            <a:normAutofit/>
          </a:bodyPr>
          <a:lstStyle/>
          <a:p>
            <a:endParaRPr lang="en-US"/>
          </a:p>
          <a:p>
            <a:pPr marL="114300" indent="0" algn="ctr">
              <a:buNone/>
            </a:pPr>
            <a:r>
              <a:rPr lang="en-US" b="1">
                <a:solidFill>
                  <a:srgbClr val="2109AF"/>
                </a:solidFill>
                <a:cs typeface="Calibri"/>
              </a:rPr>
              <a:t>*** SAME AS LAST YEAR ***</a:t>
            </a:r>
          </a:p>
          <a:p>
            <a:pPr algn="ctr"/>
            <a:endParaRPr lang="en-US">
              <a:cs typeface="Calibri"/>
            </a:endParaRPr>
          </a:p>
          <a:p>
            <a:pPr algn="ctr"/>
            <a:r>
              <a:rPr lang="en-US">
                <a:cs typeface="Calibri"/>
              </a:rPr>
              <a:t>Local ID numbers are n</a:t>
            </a:r>
            <a:r>
              <a:rPr lang="en-US" b="1">
                <a:cs typeface="Calibri"/>
              </a:rPr>
              <a:t>ot required</a:t>
            </a:r>
            <a:r>
              <a:rPr lang="en-US">
                <a:cs typeface="Calibri"/>
              </a:rPr>
              <a:t> in Nextera Admin (same as last year)</a:t>
            </a:r>
          </a:p>
          <a:p>
            <a:pPr algn="ctr"/>
            <a:endParaRPr lang="en-US">
              <a:cs typeface="Calibri"/>
            </a:endParaRPr>
          </a:p>
          <a:p>
            <a:pPr algn="ctr"/>
            <a:r>
              <a:rPr lang="en-US">
                <a:cs typeface="Calibri"/>
              </a:rPr>
              <a:t>However, the Local ID box/field will still be available in Nextera for those folks that want to use them.</a:t>
            </a:r>
          </a:p>
        </p:txBody>
      </p:sp>
      <p:sp>
        <p:nvSpPr>
          <p:cNvPr id="4" name="Slide Number Placeholder 3">
            <a:extLst>
              <a:ext uri="{FF2B5EF4-FFF2-40B4-BE49-F238E27FC236}">
                <a16:creationId xmlns:a16="http://schemas.microsoft.com/office/drawing/2014/main" id="{FFB24CAE-92B5-F266-E2DD-0B256EF23FF8}"/>
              </a:ext>
            </a:extLst>
          </p:cNvPr>
          <p:cNvSpPr>
            <a:spLocks noGrp="1"/>
          </p:cNvSpPr>
          <p:nvPr>
            <p:ph type="sldNum" sz="quarter" idx="12"/>
          </p:nvPr>
        </p:nvSpPr>
        <p:spPr/>
        <p:txBody>
          <a:bodyPr/>
          <a:lstStyle/>
          <a:p>
            <a:fld id="{38BC901B-B5E4-4A47-8F67-5F155DBF4CDE}" type="slidenum">
              <a:rPr lang="en-US" smtClean="0"/>
              <a:pPr/>
              <a:t>71</a:t>
            </a:fld>
            <a:endParaRPr lang="en-US"/>
          </a:p>
        </p:txBody>
      </p:sp>
    </p:spTree>
    <p:extLst>
      <p:ext uri="{BB962C8B-B14F-4D97-AF65-F5344CB8AC3E}">
        <p14:creationId xmlns:p14="http://schemas.microsoft.com/office/powerpoint/2010/main" val="1566525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8740-AF64-C48D-8A6F-BCD452899680}"/>
              </a:ext>
            </a:extLst>
          </p:cNvPr>
          <p:cNvSpPr>
            <a:spLocks noGrp="1"/>
          </p:cNvSpPr>
          <p:nvPr>
            <p:ph type="title"/>
          </p:nvPr>
        </p:nvSpPr>
        <p:spPr/>
        <p:txBody>
          <a:bodyPr/>
          <a:lstStyle/>
          <a:p>
            <a:pPr algn="ctr"/>
            <a:r>
              <a:rPr lang="en-US" sz="3200" b="1">
                <a:solidFill>
                  <a:srgbClr val="2109AF"/>
                </a:solidFill>
                <a:ea typeface="Cambria"/>
              </a:rPr>
              <a:t>Scoring Materials ELA, Math and  Science (CBT &amp; PBT)</a:t>
            </a:r>
            <a:endParaRPr lang="en-US" sz="3200">
              <a:ea typeface="Cambria"/>
            </a:endParaRPr>
          </a:p>
        </p:txBody>
      </p:sp>
      <p:sp>
        <p:nvSpPr>
          <p:cNvPr id="3" name="Content Placeholder 2">
            <a:extLst>
              <a:ext uri="{FF2B5EF4-FFF2-40B4-BE49-F238E27FC236}">
                <a16:creationId xmlns:a16="http://schemas.microsoft.com/office/drawing/2014/main" id="{36F6D33E-8C71-2875-A159-2C430F6B247E}"/>
              </a:ext>
            </a:extLst>
          </p:cNvPr>
          <p:cNvSpPr>
            <a:spLocks noGrp="1"/>
          </p:cNvSpPr>
          <p:nvPr>
            <p:ph idx="1"/>
          </p:nvPr>
        </p:nvSpPr>
        <p:spPr>
          <a:xfrm>
            <a:off x="609600" y="1421618"/>
            <a:ext cx="10160000" cy="4833683"/>
          </a:xfrm>
        </p:spPr>
        <p:txBody>
          <a:bodyPr vert="horz" lIns="91440" tIns="45720" rIns="91440" bIns="45720" rtlCol="0" anchor="t">
            <a:noAutofit/>
          </a:bodyPr>
          <a:lstStyle/>
          <a:p>
            <a:pPr marL="114300" indent="0">
              <a:buNone/>
            </a:pPr>
            <a:endParaRPr lang="en-US" sz="2000">
              <a:solidFill>
                <a:srgbClr val="000000"/>
              </a:solidFill>
              <a:ea typeface="Calibri"/>
              <a:cs typeface="Calibri"/>
            </a:endParaRPr>
          </a:p>
          <a:p>
            <a:r>
              <a:rPr lang="en-US" sz="2400">
                <a:cs typeface="Calibri"/>
              </a:rPr>
              <a:t>Scoring materials for ELA, Math and Science will need to be accessed via Nextera Admin's "</a:t>
            </a:r>
            <a:r>
              <a:rPr lang="en-US" sz="2400" b="1">
                <a:cs typeface="Calibri"/>
              </a:rPr>
              <a:t>Help</a:t>
            </a:r>
            <a:r>
              <a:rPr lang="en-US" sz="2400">
                <a:cs typeface="Calibri"/>
              </a:rPr>
              <a:t>" tab drop-down menu.</a:t>
            </a:r>
            <a:endParaRPr lang="en-US" sz="2400">
              <a:ea typeface="Calibri"/>
              <a:cs typeface="Calibri"/>
            </a:endParaRPr>
          </a:p>
          <a:p>
            <a:endParaRPr lang="en-US" sz="2400">
              <a:ea typeface="Calibri"/>
              <a:cs typeface="Calibri"/>
            </a:endParaRPr>
          </a:p>
          <a:p>
            <a:r>
              <a:rPr lang="en-US" sz="2400">
                <a:ea typeface="Calibri"/>
                <a:cs typeface="Calibri"/>
              </a:rPr>
              <a:t>Scoring keys wil be posted once the testing window opens</a:t>
            </a:r>
          </a:p>
          <a:p>
            <a:endParaRPr lang="en-US" sz="2400">
              <a:cs typeface="Calibri"/>
            </a:endParaRPr>
          </a:p>
          <a:p>
            <a:r>
              <a:rPr lang="en-US" sz="2400" i="1">
                <a:cs typeface="Calibri"/>
              </a:rPr>
              <a:t>All schools (superintendents, principals and test coordinators) should receive their "Welcome to Nextera" (Nextera Login) emails by end of day today</a:t>
            </a:r>
            <a:r>
              <a:rPr lang="en-US" sz="2400">
                <a:cs typeface="Calibri"/>
              </a:rPr>
              <a:t> (</a:t>
            </a:r>
            <a:r>
              <a:rPr lang="en-US" sz="2400" b="1">
                <a:cs typeface="Calibri"/>
              </a:rPr>
              <a:t>October 1, 2024</a:t>
            </a:r>
            <a:r>
              <a:rPr lang="en-US" sz="2400">
                <a:cs typeface="Calibri"/>
              </a:rPr>
              <a:t>).</a:t>
            </a:r>
            <a:endParaRPr lang="en-US" sz="2400">
              <a:ea typeface="Calibri"/>
              <a:cs typeface="Calibri"/>
            </a:endParaRPr>
          </a:p>
          <a:p>
            <a:endParaRPr lang="en-US" sz="2400" i="1">
              <a:cs typeface="Calibri"/>
            </a:endParaRPr>
          </a:p>
          <a:p>
            <a:pPr marL="114300" indent="0" algn="ctr">
              <a:buNone/>
            </a:pPr>
            <a:r>
              <a:rPr lang="en-US" sz="2400" b="1" i="1">
                <a:solidFill>
                  <a:srgbClr val="2109AF"/>
                </a:solidFill>
                <a:cs typeface="Calibri"/>
              </a:rPr>
              <a:t>If you any have questions, please do contact me.</a:t>
            </a:r>
            <a:endParaRPr lang="en-US" sz="2400" b="1">
              <a:solidFill>
                <a:srgbClr val="2109AF"/>
              </a:solidFill>
              <a:ea typeface="Calibri"/>
              <a:cs typeface="Calibri"/>
            </a:endParaRPr>
          </a:p>
        </p:txBody>
      </p:sp>
      <p:sp>
        <p:nvSpPr>
          <p:cNvPr id="4" name="Slide Number Placeholder 3">
            <a:extLst>
              <a:ext uri="{FF2B5EF4-FFF2-40B4-BE49-F238E27FC236}">
                <a16:creationId xmlns:a16="http://schemas.microsoft.com/office/drawing/2014/main" id="{98F21A0A-B242-BA33-9C19-BC7DA661A9FC}"/>
              </a:ext>
            </a:extLst>
          </p:cNvPr>
          <p:cNvSpPr>
            <a:spLocks noGrp="1"/>
          </p:cNvSpPr>
          <p:nvPr>
            <p:ph type="sldNum" sz="quarter" idx="12"/>
          </p:nvPr>
        </p:nvSpPr>
        <p:spPr/>
        <p:txBody>
          <a:bodyPr/>
          <a:lstStyle/>
          <a:p>
            <a:fld id="{38BC901B-B5E4-4A47-8F67-5F155DBF4CDE}" type="slidenum">
              <a:rPr lang="en-US" smtClean="0"/>
              <a:pPr/>
              <a:t>72</a:t>
            </a:fld>
            <a:endParaRPr lang="en-US"/>
          </a:p>
        </p:txBody>
      </p:sp>
    </p:spTree>
    <p:extLst>
      <p:ext uri="{BB962C8B-B14F-4D97-AF65-F5344CB8AC3E}">
        <p14:creationId xmlns:p14="http://schemas.microsoft.com/office/powerpoint/2010/main" val="3644928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D1ED-B210-4CE1-1FC4-23710AC5A72D}"/>
              </a:ext>
            </a:extLst>
          </p:cNvPr>
          <p:cNvSpPr>
            <a:spLocks noGrp="1"/>
          </p:cNvSpPr>
          <p:nvPr>
            <p:ph type="title"/>
          </p:nvPr>
        </p:nvSpPr>
        <p:spPr/>
        <p:txBody>
          <a:bodyPr/>
          <a:lstStyle/>
          <a:p>
            <a:pPr algn="ctr"/>
            <a:r>
              <a:rPr lang="en-US" b="1">
                <a:solidFill>
                  <a:srgbClr val="2109AF"/>
                </a:solidFill>
                <a:ea typeface="Cambria"/>
              </a:rPr>
              <a:t>NYSED Regional CBT Training 2024-25</a:t>
            </a:r>
          </a:p>
        </p:txBody>
      </p:sp>
      <p:sp>
        <p:nvSpPr>
          <p:cNvPr id="3" name="Content Placeholder 2">
            <a:extLst>
              <a:ext uri="{FF2B5EF4-FFF2-40B4-BE49-F238E27FC236}">
                <a16:creationId xmlns:a16="http://schemas.microsoft.com/office/drawing/2014/main" id="{81896CF1-54B9-24C8-813A-BA3FE8ED1774}"/>
              </a:ext>
            </a:extLst>
          </p:cNvPr>
          <p:cNvSpPr>
            <a:spLocks noGrp="1"/>
          </p:cNvSpPr>
          <p:nvPr>
            <p:ph idx="1"/>
          </p:nvPr>
        </p:nvSpPr>
        <p:spPr/>
        <p:txBody>
          <a:bodyPr vert="horz" lIns="91440" tIns="45720" rIns="91440" bIns="45720" rtlCol="0" anchor="t">
            <a:normAutofit/>
          </a:bodyPr>
          <a:lstStyle/>
          <a:p>
            <a:endParaRPr lang="en-US"/>
          </a:p>
          <a:p>
            <a:pPr marL="114300" indent="0" algn="ctr">
              <a:buNone/>
            </a:pPr>
            <a:r>
              <a:rPr lang="en-US" sz="2800">
                <a:latin typeface="Calibri"/>
                <a:ea typeface="Calibri"/>
                <a:cs typeface="Arial"/>
              </a:rPr>
              <a:t>NYSED &amp; NWEA will be coming to our area October 23</a:t>
            </a:r>
            <a:r>
              <a:rPr lang="en-US" sz="2800" baseline="30000">
                <a:latin typeface="Calibri"/>
                <a:ea typeface="Calibri"/>
                <a:cs typeface="Arial"/>
              </a:rPr>
              <a:t>rd</a:t>
            </a:r>
            <a:r>
              <a:rPr lang="en-US" sz="2800">
                <a:latin typeface="Calibri"/>
                <a:ea typeface="Calibri"/>
                <a:cs typeface="Arial"/>
              </a:rPr>
              <a:t> at BOCES1 (Fairport) for the 2024-25 CBT Training.</a:t>
            </a:r>
            <a:endParaRPr lang="en-US"/>
          </a:p>
          <a:p>
            <a:pPr marL="114300" indent="0" algn="ctr">
              <a:buNone/>
            </a:pPr>
            <a:endParaRPr lang="en-US" sz="2800">
              <a:ea typeface="Calibri"/>
              <a:cs typeface="Arial"/>
            </a:endParaRPr>
          </a:p>
          <a:p>
            <a:pPr marL="114300" indent="0" algn="ctr">
              <a:buNone/>
            </a:pPr>
            <a:r>
              <a:rPr lang="en-US" sz="2800">
                <a:ea typeface="Calibri"/>
                <a:cs typeface="Arial"/>
              </a:rPr>
              <a:t>Training session will be from 8:30am – 12:30pm</a:t>
            </a:r>
          </a:p>
          <a:p>
            <a:endParaRPr lang="en-US" sz="2800">
              <a:ea typeface="Calibri"/>
              <a:cs typeface="Arial"/>
            </a:endParaRPr>
          </a:p>
          <a:p>
            <a:r>
              <a:rPr lang="en-US" sz="4800">
                <a:ea typeface="Calibri"/>
                <a:cs typeface="Calibri"/>
                <a:hlinkClick r:id="rId2"/>
              </a:rPr>
              <a:t>Register Here</a:t>
            </a:r>
            <a:endParaRPr lang="en-US" sz="4800">
              <a:ea typeface="Calibri"/>
              <a:cs typeface="Calibri"/>
            </a:endParaRPr>
          </a:p>
        </p:txBody>
      </p:sp>
      <p:sp>
        <p:nvSpPr>
          <p:cNvPr id="4" name="Slide Number Placeholder 3">
            <a:extLst>
              <a:ext uri="{FF2B5EF4-FFF2-40B4-BE49-F238E27FC236}">
                <a16:creationId xmlns:a16="http://schemas.microsoft.com/office/drawing/2014/main" id="{79B7221B-6573-44B9-D53B-C59AA383D893}"/>
              </a:ext>
            </a:extLst>
          </p:cNvPr>
          <p:cNvSpPr>
            <a:spLocks noGrp="1"/>
          </p:cNvSpPr>
          <p:nvPr>
            <p:ph type="sldNum" sz="quarter" idx="12"/>
          </p:nvPr>
        </p:nvSpPr>
        <p:spPr/>
        <p:txBody>
          <a:bodyPr/>
          <a:lstStyle/>
          <a:p>
            <a:fld id="{38BC901B-B5E4-4A47-8F67-5F155DBF4CDE}" type="slidenum">
              <a:rPr lang="en-US" smtClean="0"/>
              <a:pPr/>
              <a:t>73</a:t>
            </a:fld>
            <a:endParaRPr lang="en-US"/>
          </a:p>
        </p:txBody>
      </p:sp>
    </p:spTree>
    <p:extLst>
      <p:ext uri="{BB962C8B-B14F-4D97-AF65-F5344CB8AC3E}">
        <p14:creationId xmlns:p14="http://schemas.microsoft.com/office/powerpoint/2010/main" val="2845844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449E-9A50-6F46-E3B8-8E27411CB3E7}"/>
              </a:ext>
            </a:extLst>
          </p:cNvPr>
          <p:cNvSpPr>
            <a:spLocks noGrp="1"/>
          </p:cNvSpPr>
          <p:nvPr>
            <p:ph type="title"/>
          </p:nvPr>
        </p:nvSpPr>
        <p:spPr/>
        <p:txBody>
          <a:bodyPr/>
          <a:lstStyle/>
          <a:p>
            <a:pPr algn="ctr"/>
            <a:r>
              <a:rPr lang="en-US">
                <a:ea typeface="Cambria"/>
              </a:rPr>
              <a:t>      </a:t>
            </a:r>
            <a:r>
              <a:rPr lang="en-US">
                <a:solidFill>
                  <a:srgbClr val="2109AF"/>
                </a:solidFill>
                <a:ea typeface="Cambria"/>
              </a:rPr>
              <a:t>3-8 Testing - Questions</a:t>
            </a:r>
            <a:endParaRPr lang="en-US"/>
          </a:p>
        </p:txBody>
      </p:sp>
      <p:sp>
        <p:nvSpPr>
          <p:cNvPr id="4" name="Slide Number Placeholder 3">
            <a:extLst>
              <a:ext uri="{FF2B5EF4-FFF2-40B4-BE49-F238E27FC236}">
                <a16:creationId xmlns:a16="http://schemas.microsoft.com/office/drawing/2014/main" id="{B3F7FA1B-C761-27B1-1F6E-A1320A3E471D}"/>
              </a:ext>
            </a:extLst>
          </p:cNvPr>
          <p:cNvSpPr>
            <a:spLocks noGrp="1"/>
          </p:cNvSpPr>
          <p:nvPr>
            <p:ph type="sldNum" sz="quarter" idx="12"/>
          </p:nvPr>
        </p:nvSpPr>
        <p:spPr/>
        <p:txBody>
          <a:bodyPr/>
          <a:lstStyle/>
          <a:p>
            <a:fld id="{38BC901B-B5E4-4A47-8F67-5F155DBF4CDE}" type="slidenum">
              <a:rPr lang="en-US" smtClean="0"/>
              <a:pPr/>
              <a:t>74</a:t>
            </a:fld>
            <a:endParaRPr lang="en-US"/>
          </a:p>
        </p:txBody>
      </p:sp>
      <p:pic>
        <p:nvPicPr>
          <p:cNvPr id="6" name="Picture 6" descr="A picture containing text, clipart&#10;&#10;Description automatically generated">
            <a:extLst>
              <a:ext uri="{FF2B5EF4-FFF2-40B4-BE49-F238E27FC236}">
                <a16:creationId xmlns:a16="http://schemas.microsoft.com/office/drawing/2014/main" id="{0C51094E-FE8A-5DA6-ED46-72E0242DB556}"/>
              </a:ext>
            </a:extLst>
          </p:cNvPr>
          <p:cNvPicPr>
            <a:picLocks noChangeAspect="1"/>
          </p:cNvPicPr>
          <p:nvPr/>
        </p:nvPicPr>
        <p:blipFill>
          <a:blip r:embed="rId3"/>
          <a:stretch>
            <a:fillRect/>
          </a:stretch>
        </p:blipFill>
        <p:spPr>
          <a:xfrm>
            <a:off x="4125512" y="2414062"/>
            <a:ext cx="2743200" cy="1533236"/>
          </a:xfrm>
          <a:prstGeom prst="rect">
            <a:avLst/>
          </a:prstGeom>
        </p:spPr>
      </p:pic>
    </p:spTree>
    <p:extLst>
      <p:ext uri="{BB962C8B-B14F-4D97-AF65-F5344CB8AC3E}">
        <p14:creationId xmlns:p14="http://schemas.microsoft.com/office/powerpoint/2010/main" val="947893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F6C8-ADA6-4F27-8932-6B9B9F85F1C9}"/>
              </a:ext>
            </a:extLst>
          </p:cNvPr>
          <p:cNvSpPr>
            <a:spLocks noGrp="1"/>
          </p:cNvSpPr>
          <p:nvPr>
            <p:ph type="title"/>
          </p:nvPr>
        </p:nvSpPr>
        <p:spPr>
          <a:xfrm>
            <a:off x="587947" y="1512277"/>
            <a:ext cx="10212916" cy="1168400"/>
          </a:xfrm>
        </p:spPr>
        <p:txBody>
          <a:bodyPr/>
          <a:lstStyle/>
          <a:p>
            <a:r>
              <a:rPr lang="en-US">
                <a:ea typeface="Cambria"/>
              </a:rPr>
              <a:t>Regents, NYSITELL, and Digital Resources Survey</a:t>
            </a:r>
            <a:endParaRPr lang="en-US"/>
          </a:p>
        </p:txBody>
      </p:sp>
      <p:sp>
        <p:nvSpPr>
          <p:cNvPr id="3" name="Text Placeholder 2">
            <a:extLst>
              <a:ext uri="{FF2B5EF4-FFF2-40B4-BE49-F238E27FC236}">
                <a16:creationId xmlns:a16="http://schemas.microsoft.com/office/drawing/2014/main" id="{295A9E74-41D0-D581-A6B2-45891BDECDBD}"/>
              </a:ext>
            </a:extLst>
          </p:cNvPr>
          <p:cNvSpPr>
            <a:spLocks noGrp="1"/>
          </p:cNvSpPr>
          <p:nvPr>
            <p:ph type="body" idx="1"/>
          </p:nvPr>
        </p:nvSpPr>
        <p:spPr/>
        <p:txBody>
          <a:bodyPr/>
          <a:lstStyle/>
          <a:p>
            <a:r>
              <a:rPr lang="en-US">
                <a:ea typeface="Calibri"/>
                <a:cs typeface="Calibri"/>
              </a:rPr>
              <a:t>Patty Zeiner, </a:t>
            </a:r>
            <a:r>
              <a:rPr lang="en-US">
                <a:ea typeface="Calibri"/>
                <a:cs typeface="Calibri"/>
                <a:hlinkClick r:id="rId2"/>
              </a:rPr>
              <a:t>pzeiner@bocesmaars.org</a:t>
            </a:r>
            <a:r>
              <a:rPr lang="en-US">
                <a:ea typeface="Calibri"/>
                <a:cs typeface="Calibri"/>
              </a:rPr>
              <a:t> </a:t>
            </a:r>
            <a:endParaRPr lang="en-US"/>
          </a:p>
        </p:txBody>
      </p:sp>
      <p:sp>
        <p:nvSpPr>
          <p:cNvPr id="4" name="Slide Number Placeholder 3">
            <a:extLst>
              <a:ext uri="{FF2B5EF4-FFF2-40B4-BE49-F238E27FC236}">
                <a16:creationId xmlns:a16="http://schemas.microsoft.com/office/drawing/2014/main" id="{8DEE0EBB-37C8-1990-C0E2-E21B7E43D46E}"/>
              </a:ext>
            </a:extLst>
          </p:cNvPr>
          <p:cNvSpPr>
            <a:spLocks noGrp="1"/>
          </p:cNvSpPr>
          <p:nvPr>
            <p:ph type="sldNum" sz="quarter" idx="12"/>
          </p:nvPr>
        </p:nvSpPr>
        <p:spPr/>
        <p:txBody>
          <a:bodyPr/>
          <a:lstStyle/>
          <a:p>
            <a:fld id="{38BC901B-B5E4-4A47-8F67-5F155DBF4CDE}" type="slidenum">
              <a:rPr lang="en-US" smtClean="0"/>
              <a:pPr/>
              <a:t>75</a:t>
            </a:fld>
            <a:endParaRPr lang="en-US"/>
          </a:p>
        </p:txBody>
      </p:sp>
    </p:spTree>
    <p:extLst>
      <p:ext uri="{BB962C8B-B14F-4D97-AF65-F5344CB8AC3E}">
        <p14:creationId xmlns:p14="http://schemas.microsoft.com/office/powerpoint/2010/main" val="26494005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Regents </a:t>
            </a:r>
          </a:p>
        </p:txBody>
      </p:sp>
      <p:sp>
        <p:nvSpPr>
          <p:cNvPr id="4" name="Content Placeholder 3"/>
          <p:cNvSpPr>
            <a:spLocks noGrp="1"/>
          </p:cNvSpPr>
          <p:nvPr>
            <p:ph idx="1"/>
          </p:nvPr>
        </p:nvSpPr>
        <p:spPr/>
        <p:txBody>
          <a:bodyPr vert="horz" lIns="91440" tIns="45720" rIns="91440" bIns="45720" rtlCol="0" anchor="t">
            <a:normAutofit/>
          </a:bodyPr>
          <a:lstStyle/>
          <a:p>
            <a:r>
              <a:rPr lang="en-US" sz="2000">
                <a:cs typeface="Calibri"/>
              </a:rPr>
              <a:t>August Regents – Demographic (Student Lite) and Enrollment (School Entry/Exit) must be in Level 1 before we can report your August Regents scores</a:t>
            </a:r>
            <a:endParaRPr lang="en-US" sz="2000">
              <a:ea typeface="Calibri"/>
              <a:cs typeface="Calibri"/>
            </a:endParaRPr>
          </a:p>
          <a:p>
            <a:endParaRPr lang="en-US" sz="2000">
              <a:ea typeface="Calibri"/>
              <a:cs typeface="Calibri"/>
            </a:endParaRPr>
          </a:p>
          <a:p>
            <a:r>
              <a:rPr lang="en-US" sz="2000"/>
              <a:t>2025 Regents Exam Dates</a:t>
            </a:r>
            <a:endParaRPr lang="en-US" sz="2000">
              <a:ea typeface="Calibri"/>
              <a:cs typeface="Calibri"/>
            </a:endParaRPr>
          </a:p>
          <a:p>
            <a:pPr lvl="1"/>
            <a:r>
              <a:rPr lang="en-US">
                <a:ea typeface="+mn-lt"/>
                <a:cs typeface="+mn-lt"/>
                <a:hlinkClick r:id="rId3"/>
              </a:rPr>
              <a:t>January 2025 Regents Examination Schedule (nysed.gov)</a:t>
            </a:r>
            <a:endParaRPr lang="en-US">
              <a:cs typeface="Calibri"/>
              <a:hlinkClick r:id="rId3"/>
            </a:endParaRPr>
          </a:p>
          <a:p>
            <a:pPr lvl="1"/>
            <a:r>
              <a:rPr lang="en-US">
                <a:ea typeface="+mn-lt"/>
                <a:cs typeface="+mn-lt"/>
                <a:hlinkClick r:id="rId4"/>
              </a:rPr>
              <a:t>June 2025 Regents Examination Schedule (nysed.gov)</a:t>
            </a:r>
            <a:endParaRPr lang="en-US">
              <a:cs typeface="Calibri"/>
              <a:hlinkClick r:id="rId4"/>
            </a:endParaRPr>
          </a:p>
          <a:p>
            <a:pPr lvl="1">
              <a:buClr>
                <a:srgbClr val="726056"/>
              </a:buClr>
            </a:pPr>
            <a:r>
              <a:rPr lang="en-US">
                <a:ea typeface="+mn-lt"/>
                <a:cs typeface="+mn-lt"/>
                <a:hlinkClick r:id="rId5"/>
              </a:rPr>
              <a:t>August 2025 Regents Examination Schedule (nysed.gov)</a:t>
            </a:r>
            <a:endParaRPr lang="en-US">
              <a:hlinkClick r:id="rId5"/>
            </a:endParaRPr>
          </a:p>
          <a:p>
            <a:pPr marL="411480" lvl="1" indent="0">
              <a:buNone/>
            </a:pPr>
            <a:endParaRPr lang="en-US">
              <a:ea typeface="+mn-lt"/>
              <a:cs typeface="+mn-lt"/>
            </a:endParaRPr>
          </a:p>
          <a:p>
            <a:pPr marL="411480" lvl="1" indent="0">
              <a:buNone/>
            </a:pPr>
            <a:r>
              <a:rPr lang="en-US">
                <a:ea typeface="+mn-lt"/>
                <a:cs typeface="+mn-lt"/>
              </a:rPr>
              <a:t>New Regents Exams that will require early administration, score collection, and standard setting: 2024–2025</a:t>
            </a:r>
            <a:endParaRPr lang="en-US">
              <a:ea typeface="Calibri"/>
              <a:cs typeface="Calibri"/>
            </a:endParaRPr>
          </a:p>
          <a:p>
            <a:pPr marL="754380" lvl="1" indent="-342900"/>
            <a:r>
              <a:rPr lang="en-US">
                <a:ea typeface="+mn-lt"/>
                <a:cs typeface="+mn-lt"/>
              </a:rPr>
              <a:t> Life Science: Biology – Course Code 03050</a:t>
            </a:r>
            <a:endParaRPr lang="en-US">
              <a:ea typeface="Calibri"/>
              <a:cs typeface="Calibri"/>
            </a:endParaRPr>
          </a:p>
          <a:p>
            <a:pPr marL="754380" lvl="1" indent="-342900"/>
            <a:r>
              <a:rPr lang="en-US">
                <a:ea typeface="+mn-lt"/>
                <a:cs typeface="+mn-lt"/>
              </a:rPr>
              <a:t> Earth and Space Sciences - Course Code 03008 </a:t>
            </a:r>
          </a:p>
          <a:p>
            <a:pPr marL="754380" lvl="1" indent="-342900"/>
            <a:r>
              <a:rPr lang="en-US">
                <a:ea typeface="+mn-lt"/>
                <a:cs typeface="+mn-lt"/>
              </a:rPr>
              <a:t> Geometry  - Course Code 02072</a:t>
            </a:r>
            <a:endParaRPr lang="en-US">
              <a:ea typeface="Calibri"/>
              <a:cs typeface="Calibri"/>
            </a:endParaRPr>
          </a:p>
        </p:txBody>
      </p:sp>
      <p:sp>
        <p:nvSpPr>
          <p:cNvPr id="3" name="Slide Number Placeholder 2"/>
          <p:cNvSpPr>
            <a:spLocks noGrp="1"/>
          </p:cNvSpPr>
          <p:nvPr>
            <p:ph type="sldNum" sz="quarter" idx="12"/>
          </p:nvPr>
        </p:nvSpPr>
        <p:spPr/>
        <p:txBody>
          <a:bodyPr/>
          <a:lstStyle/>
          <a:p>
            <a:fld id="{38BC901B-B5E4-4A47-8F67-5F155DBF4CDE}" type="slidenum">
              <a:rPr lang="en-US" smtClean="0"/>
              <a:pPr/>
              <a:t>76</a:t>
            </a:fld>
            <a:endParaRPr lang="en-US"/>
          </a:p>
        </p:txBody>
      </p:sp>
    </p:spTree>
    <p:extLst>
      <p:ext uri="{BB962C8B-B14F-4D97-AF65-F5344CB8AC3E}">
        <p14:creationId xmlns:p14="http://schemas.microsoft.com/office/powerpoint/2010/main" val="16450556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NYSITELL</a:t>
            </a:r>
          </a:p>
        </p:txBody>
      </p:sp>
      <p:sp>
        <p:nvSpPr>
          <p:cNvPr id="4" name="Content Placeholder 3"/>
          <p:cNvSpPr>
            <a:spLocks noGrp="1"/>
          </p:cNvSpPr>
          <p:nvPr>
            <p:ph idx="1"/>
          </p:nvPr>
        </p:nvSpPr>
        <p:spPr/>
        <p:txBody>
          <a:bodyPr/>
          <a:lstStyle/>
          <a:p>
            <a:r>
              <a:rPr lang="en-US"/>
              <a:t>M.A.A.R.S. High Level Process</a:t>
            </a:r>
          </a:p>
          <a:p>
            <a:pPr lvl="1"/>
            <a:r>
              <a:rPr lang="en-US"/>
              <a:t>Forms have not changed since May 2018</a:t>
            </a:r>
          </a:p>
          <a:p>
            <a:r>
              <a:rPr lang="en-US"/>
              <a:t>M.A.A.R.S. will load NYSITELL results to Level 1, on the last Wednesday of each month starting in October, for all schools.</a:t>
            </a:r>
          </a:p>
          <a:p>
            <a:r>
              <a:rPr lang="en-US"/>
              <a:t>Verification reports:</a:t>
            </a:r>
          </a:p>
          <a:p>
            <a:pPr lvl="1"/>
            <a:r>
              <a:rPr lang="en-US" b="1"/>
              <a:t>L1:</a:t>
            </a:r>
            <a:r>
              <a:rPr lang="en-US"/>
              <a:t>  Accountability: Assessment Scores, Levels, Trends &amp; Grad&gt;NYSITELL&amp;NYSESLAT&gt;NYSITELL Student Scores</a:t>
            </a:r>
          </a:p>
          <a:p>
            <a:pPr lvl="1"/>
            <a:r>
              <a:rPr lang="en-US" b="1"/>
              <a:t>L2:</a:t>
            </a:r>
            <a:r>
              <a:rPr lang="en-US"/>
              <a:t>  L2RPT Reports-SEDDAS&gt;Tested/Not Tested&gt;SIRS-104 NYSITELL Summary Report</a:t>
            </a:r>
          </a:p>
          <a:p>
            <a:r>
              <a:rPr lang="en-US"/>
              <a:t>NYSED is not providing the conversion charts for NYSITELL exams.</a:t>
            </a:r>
          </a:p>
          <a:p>
            <a:endParaRPr lang="en-US"/>
          </a:p>
          <a:p>
            <a:pPr marL="411480" lvl="1" indent="0">
              <a:buNone/>
            </a:pPr>
            <a:endParaRPr lang="en-US"/>
          </a:p>
        </p:txBody>
      </p:sp>
      <p:sp>
        <p:nvSpPr>
          <p:cNvPr id="3" name="Slide Number Placeholder 2"/>
          <p:cNvSpPr>
            <a:spLocks noGrp="1"/>
          </p:cNvSpPr>
          <p:nvPr>
            <p:ph type="sldNum" sz="quarter" idx="12"/>
          </p:nvPr>
        </p:nvSpPr>
        <p:spPr/>
        <p:txBody>
          <a:bodyPr/>
          <a:lstStyle/>
          <a:p>
            <a:fld id="{38BC901B-B5E4-4A47-8F67-5F155DBF4CDE}" type="slidenum">
              <a:rPr lang="en-US" smtClean="0"/>
              <a:pPr/>
              <a:t>77</a:t>
            </a:fld>
            <a:endParaRPr lang="en-US"/>
          </a:p>
        </p:txBody>
      </p:sp>
    </p:spTree>
    <p:extLst>
      <p:ext uri="{BB962C8B-B14F-4D97-AF65-F5344CB8AC3E}">
        <p14:creationId xmlns:p14="http://schemas.microsoft.com/office/powerpoint/2010/main" val="880848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60E4-81D3-FBA4-BAE7-39433D555EB5}"/>
              </a:ext>
            </a:extLst>
          </p:cNvPr>
          <p:cNvSpPr>
            <a:spLocks noGrp="1"/>
          </p:cNvSpPr>
          <p:nvPr>
            <p:ph type="title"/>
          </p:nvPr>
        </p:nvSpPr>
        <p:spPr/>
        <p:txBody>
          <a:bodyPr/>
          <a:lstStyle/>
          <a:p>
            <a:r>
              <a:rPr lang="en-US">
                <a:ea typeface="Cambria"/>
              </a:rPr>
              <a:t>Digital Resource Survey</a:t>
            </a:r>
          </a:p>
        </p:txBody>
      </p:sp>
      <p:sp>
        <p:nvSpPr>
          <p:cNvPr id="3" name="Content Placeholder 2">
            <a:extLst>
              <a:ext uri="{FF2B5EF4-FFF2-40B4-BE49-F238E27FC236}">
                <a16:creationId xmlns:a16="http://schemas.microsoft.com/office/drawing/2014/main" id="{1A7A5A5F-F7E4-5CE7-FB46-1F589524765A}"/>
              </a:ext>
            </a:extLst>
          </p:cNvPr>
          <p:cNvSpPr>
            <a:spLocks noGrp="1"/>
          </p:cNvSpPr>
          <p:nvPr>
            <p:ph idx="1"/>
          </p:nvPr>
        </p:nvSpPr>
        <p:spPr>
          <a:xfrm>
            <a:off x="1780611" y="1068709"/>
            <a:ext cx="8122417" cy="5409145"/>
          </a:xfrm>
        </p:spPr>
        <p:txBody>
          <a:bodyPr vert="horz" lIns="91440" tIns="45720" rIns="91440" bIns="45720" rtlCol="0" anchor="t">
            <a:noAutofit/>
          </a:bodyPr>
          <a:lstStyle/>
          <a:p>
            <a:pPr marL="114300" indent="0">
              <a:buNone/>
            </a:pPr>
            <a:r>
              <a:rPr lang="en-US" sz="1250" b="1"/>
              <a:t>MAARS Student Digital Resources Survey Service</a:t>
            </a:r>
            <a:endParaRPr lang="en-US" sz="1250">
              <a:cs typeface="Calibri"/>
            </a:endParaRPr>
          </a:p>
          <a:p>
            <a:r>
              <a:rPr lang="en-US" sz="1250">
                <a:ea typeface="+mn-lt"/>
                <a:cs typeface="+mn-lt"/>
              </a:rPr>
              <a:t>MAARS offers pre-printed survey sheets and processing for the Student Digital Resources Survey</a:t>
            </a:r>
            <a:endParaRPr lang="en-US" sz="1250">
              <a:cs typeface="Calibri"/>
            </a:endParaRPr>
          </a:p>
          <a:p>
            <a:r>
              <a:rPr lang="en-US" sz="1250" b="1">
                <a:ea typeface="+mn-lt"/>
                <a:cs typeface="+mn-lt"/>
              </a:rPr>
              <a:t>If your school plans on using MAARS for preprinting/scanning please reach out to Patty Zeiner.</a:t>
            </a:r>
            <a:endParaRPr lang="en-US" sz="1250">
              <a:cs typeface="Calibri"/>
            </a:endParaRPr>
          </a:p>
          <a:p>
            <a:pPr marL="114300" indent="0">
              <a:buNone/>
            </a:pPr>
            <a:endParaRPr lang="en-US" sz="1250">
              <a:ea typeface="+mn-lt"/>
              <a:cs typeface="+mn-lt"/>
            </a:endParaRPr>
          </a:p>
          <a:p>
            <a:pPr marL="114300" indent="0">
              <a:buNone/>
            </a:pPr>
            <a:r>
              <a:rPr lang="en-US" sz="1250" b="1" u="sng">
                <a:ea typeface="+mn-lt"/>
                <a:cs typeface="+mn-lt"/>
              </a:rPr>
              <a:t>High Level Process</a:t>
            </a:r>
            <a:endParaRPr lang="en-US" sz="1250">
              <a:cs typeface="Calibri"/>
            </a:endParaRPr>
          </a:p>
          <a:p>
            <a:r>
              <a:rPr lang="en-US" sz="1250">
                <a:ea typeface="+mn-lt"/>
                <a:cs typeface="+mn-lt"/>
              </a:rPr>
              <a:t>Digital Surveys are printed using student data in Level 0</a:t>
            </a:r>
            <a:endParaRPr lang="en-US" sz="1250">
              <a:cs typeface="Calibri"/>
            </a:endParaRPr>
          </a:p>
          <a:p>
            <a:r>
              <a:rPr lang="en-US" sz="1250">
                <a:ea typeface="+mn-lt"/>
                <a:cs typeface="+mn-lt"/>
              </a:rPr>
              <a:t>Demographic (student lite) and enrollment (school entry/exit) data must be in Level 0 before we can preprint surveys</a:t>
            </a:r>
            <a:endParaRPr lang="en-US" sz="1250">
              <a:cs typeface="Calibri"/>
            </a:endParaRPr>
          </a:p>
          <a:p>
            <a:pPr marL="114300" indent="0">
              <a:buNone/>
            </a:pPr>
            <a:endParaRPr lang="en-US" sz="1250">
              <a:ea typeface="+mn-lt"/>
              <a:cs typeface="+mn-lt"/>
            </a:endParaRPr>
          </a:p>
          <a:p>
            <a:pPr marL="114300" indent="0">
              <a:buNone/>
            </a:pPr>
            <a:r>
              <a:rPr lang="en-US" sz="1250" b="1">
                <a:ea typeface="+mn-lt"/>
                <a:cs typeface="+mn-lt"/>
              </a:rPr>
              <a:t>PROCESS</a:t>
            </a:r>
            <a:endParaRPr lang="en-US" sz="1250">
              <a:cs typeface="Calibri"/>
            </a:endParaRPr>
          </a:p>
          <a:p>
            <a:r>
              <a:rPr lang="en-US" sz="1250">
                <a:ea typeface="+mn-lt"/>
                <a:cs typeface="+mn-lt"/>
              </a:rPr>
              <a:t>The process is modeled after our Regents process using </a:t>
            </a:r>
            <a:r>
              <a:rPr lang="en-US" sz="1250" err="1">
                <a:ea typeface="+mn-lt"/>
                <a:cs typeface="+mn-lt"/>
              </a:rPr>
              <a:t>Teleform</a:t>
            </a:r>
            <a:r>
              <a:rPr lang="en-US" sz="1250">
                <a:ea typeface="+mn-lt"/>
                <a:cs typeface="+mn-lt"/>
              </a:rPr>
              <a:t> software.  The survey is available in English and Spanish.</a:t>
            </a:r>
            <a:endParaRPr lang="en-US" sz="1250">
              <a:cs typeface="Calibri"/>
            </a:endParaRPr>
          </a:p>
          <a:p>
            <a:r>
              <a:rPr lang="en-US" sz="1250">
                <a:ea typeface="+mn-lt"/>
                <a:cs typeface="+mn-lt"/>
              </a:rPr>
              <a:t>There are two sort options for pre-print survey sheets</a:t>
            </a:r>
            <a:endParaRPr lang="en-US" sz="1250">
              <a:cs typeface="Calibri"/>
            </a:endParaRPr>
          </a:p>
          <a:p>
            <a:r>
              <a:rPr lang="en-US" sz="1250">
                <a:ea typeface="+mn-lt"/>
                <a:cs typeface="+mn-lt"/>
              </a:rPr>
              <a:t>BLDG, GRADE, LAST NAME</a:t>
            </a:r>
            <a:endParaRPr lang="en-US" sz="1250">
              <a:cs typeface="Calibri"/>
            </a:endParaRPr>
          </a:p>
          <a:p>
            <a:r>
              <a:rPr lang="en-US" sz="1250">
                <a:ea typeface="+mn-lt"/>
                <a:cs typeface="+mn-lt"/>
              </a:rPr>
              <a:t>GRADE, LAST NAME</a:t>
            </a:r>
            <a:endParaRPr lang="en-US" sz="1250">
              <a:cs typeface="Calibri"/>
            </a:endParaRPr>
          </a:p>
          <a:p>
            <a:r>
              <a:rPr lang="en-US" sz="1250">
                <a:ea typeface="+mn-lt"/>
                <a:cs typeface="+mn-lt"/>
              </a:rPr>
              <a:t>MAARS will pre-print survey sheets with 20 blanks for each school.  If needed, schools can request additional blanks.  Please contact Patty Zeiner 349-9053 or </a:t>
            </a:r>
            <a:r>
              <a:rPr lang="en-US" sz="1250">
                <a:ea typeface="+mn-lt"/>
                <a:cs typeface="+mn-lt"/>
                <a:hlinkClick r:id="rId3"/>
              </a:rPr>
              <a:t>pzeiner@bocesmaars.org</a:t>
            </a:r>
            <a:endParaRPr lang="en-US" sz="1250">
              <a:cs typeface="Calibri"/>
            </a:endParaRPr>
          </a:p>
          <a:p>
            <a:r>
              <a:rPr lang="en-US" sz="1250">
                <a:ea typeface="+mn-lt"/>
                <a:cs typeface="+mn-lt"/>
              </a:rPr>
              <a:t>MAARS will notify schools when pre-printed sheets are ready for pickup.</a:t>
            </a:r>
            <a:endParaRPr lang="en-US" sz="1250">
              <a:cs typeface="Calibri"/>
            </a:endParaRPr>
          </a:p>
          <a:p>
            <a:endParaRPr lang="en-US" sz="1250">
              <a:cs typeface="Calibri"/>
            </a:endParaRPr>
          </a:p>
          <a:p>
            <a:pPr marL="114300" indent="0">
              <a:buNone/>
            </a:pPr>
            <a:r>
              <a:rPr lang="en-US" sz="1250" b="1">
                <a:ea typeface="+mn-lt"/>
                <a:cs typeface="+mn-lt"/>
              </a:rPr>
              <a:t>PROCESSING</a:t>
            </a:r>
            <a:endParaRPr lang="en-US" sz="1250">
              <a:cs typeface="Calibri"/>
            </a:endParaRPr>
          </a:p>
          <a:p>
            <a:r>
              <a:rPr lang="en-US" sz="1250">
                <a:ea typeface="+mn-lt"/>
                <a:cs typeface="+mn-lt"/>
              </a:rPr>
              <a:t>Districts will use </a:t>
            </a:r>
            <a:r>
              <a:rPr lang="en-US" sz="1250" err="1">
                <a:ea typeface="+mn-lt"/>
                <a:cs typeface="+mn-lt"/>
              </a:rPr>
              <a:t>Teleform</a:t>
            </a:r>
            <a:r>
              <a:rPr lang="en-US" sz="1250">
                <a:ea typeface="+mn-lt"/>
                <a:cs typeface="+mn-lt"/>
              </a:rPr>
              <a:t> to scan and verify survey sheets</a:t>
            </a:r>
            <a:endParaRPr lang="en-US" sz="1250">
              <a:cs typeface="Calibri"/>
            </a:endParaRPr>
          </a:p>
          <a:p>
            <a:r>
              <a:rPr lang="en-US" sz="1250">
                <a:ea typeface="+mn-lt"/>
                <a:cs typeface="+mn-lt"/>
              </a:rPr>
              <a:t>Charters will deliver completed surveys to MAARS for processing.</a:t>
            </a:r>
            <a:endParaRPr lang="en-US" sz="1250">
              <a:cs typeface="Calibri"/>
            </a:endParaRPr>
          </a:p>
          <a:p>
            <a:r>
              <a:rPr lang="en-US" sz="1250">
                <a:ea typeface="+mn-lt"/>
                <a:cs typeface="+mn-lt"/>
              </a:rPr>
              <a:t>A CSV file will be generated with the survey responses.</a:t>
            </a:r>
            <a:endParaRPr lang="en-US" sz="1250">
              <a:cs typeface="Calibri"/>
            </a:endParaRPr>
          </a:p>
          <a:p>
            <a:r>
              <a:rPr lang="en-US" sz="1250">
                <a:ea typeface="+mn-lt"/>
                <a:cs typeface="+mn-lt"/>
              </a:rPr>
              <a:t>MAARS will post the file for Charter Schools on the FTP under 2023-2024/Digital Equity Survey</a:t>
            </a:r>
            <a:endParaRPr lang="en-US" sz="1250">
              <a:cs typeface="Calibri"/>
            </a:endParaRPr>
          </a:p>
          <a:p>
            <a:r>
              <a:rPr lang="en-US" sz="1250">
                <a:ea typeface="+mn-lt"/>
                <a:cs typeface="+mn-lt"/>
              </a:rPr>
              <a:t>Districts and Charters are responsible for importing this data to Level 0 for State Reporting by </a:t>
            </a:r>
            <a:r>
              <a:rPr lang="en-US" sz="1250">
                <a:solidFill>
                  <a:srgbClr val="FF0000"/>
                </a:solidFill>
                <a:ea typeface="+mn-lt"/>
                <a:cs typeface="+mn-lt"/>
              </a:rPr>
              <a:t>Thursday, January 23</a:t>
            </a:r>
            <a:endParaRPr lang="en-US" sz="1250" b="1">
              <a:solidFill>
                <a:srgbClr val="FF0000"/>
              </a:solidFill>
              <a:ea typeface="+mn-lt"/>
              <a:cs typeface="+mn-lt"/>
            </a:endParaRPr>
          </a:p>
          <a:p>
            <a:endParaRPr lang="en-US" sz="1050">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E6EAB90-76F5-8D3E-18A1-9BEAAF6F2C33}"/>
              </a:ext>
            </a:extLst>
          </p:cNvPr>
          <p:cNvSpPr>
            <a:spLocks noGrp="1"/>
          </p:cNvSpPr>
          <p:nvPr>
            <p:ph type="sldNum" sz="quarter" idx="12"/>
          </p:nvPr>
        </p:nvSpPr>
        <p:spPr/>
        <p:txBody>
          <a:bodyPr/>
          <a:lstStyle/>
          <a:p>
            <a:fld id="{38BC901B-B5E4-4A47-8F67-5F155DBF4CDE}" type="slidenum">
              <a:rPr lang="en-US" smtClean="0"/>
              <a:pPr/>
              <a:t>78</a:t>
            </a:fld>
            <a:endParaRPr lang="en-US"/>
          </a:p>
        </p:txBody>
      </p:sp>
    </p:spTree>
    <p:extLst>
      <p:ext uri="{BB962C8B-B14F-4D97-AF65-F5344CB8AC3E}">
        <p14:creationId xmlns:p14="http://schemas.microsoft.com/office/powerpoint/2010/main" val="11549868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160000" cy="1143000"/>
          </a:xfrm>
        </p:spPr>
        <p:txBody>
          <a:bodyPr anchor="ctr">
            <a:normAutofit/>
          </a:bodyPr>
          <a:lstStyle/>
          <a:p>
            <a:pPr>
              <a:lnSpc>
                <a:spcPct val="90000"/>
              </a:lnSpc>
            </a:pPr>
            <a:r>
              <a:rPr lang="en-US" sz="3900"/>
              <a:t>MAARS Professional Development Opportunities</a:t>
            </a:r>
          </a:p>
        </p:txBody>
      </p:sp>
      <p:pic>
        <p:nvPicPr>
          <p:cNvPr id="2" name="Picture 1" descr="A group of people sitting in a circle&#10;&#10;Description automatically generated">
            <a:extLst>
              <a:ext uri="{FF2B5EF4-FFF2-40B4-BE49-F238E27FC236}">
                <a16:creationId xmlns:a16="http://schemas.microsoft.com/office/drawing/2014/main" id="{E70FEE3B-A54B-6B4E-7B49-16F7DF6181DC}"/>
              </a:ext>
            </a:extLst>
          </p:cNvPr>
          <p:cNvPicPr>
            <a:picLocks noChangeAspect="1"/>
          </p:cNvPicPr>
          <p:nvPr/>
        </p:nvPicPr>
        <p:blipFill>
          <a:blip r:embed="rId3"/>
          <a:stretch>
            <a:fillRect/>
          </a:stretch>
        </p:blipFill>
        <p:spPr>
          <a:xfrm>
            <a:off x="3240314" y="1600200"/>
            <a:ext cx="4898571" cy="4800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79</a:t>
            </a:fld>
            <a:endParaRPr lang="en-US"/>
          </a:p>
        </p:txBody>
      </p:sp>
    </p:spTree>
    <p:extLst>
      <p:ext uri="{BB962C8B-B14F-4D97-AF65-F5344CB8AC3E}">
        <p14:creationId xmlns:p14="http://schemas.microsoft.com/office/powerpoint/2010/main" val="1168634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2738-0691-6DD1-53A0-B17BF068AEB4}"/>
              </a:ext>
            </a:extLst>
          </p:cNvPr>
          <p:cNvSpPr>
            <a:spLocks noGrp="1"/>
          </p:cNvSpPr>
          <p:nvPr>
            <p:ph type="title"/>
          </p:nvPr>
        </p:nvSpPr>
        <p:spPr/>
        <p:txBody>
          <a:bodyPr/>
          <a:lstStyle/>
          <a:p>
            <a:r>
              <a:rPr lang="en-US">
                <a:ea typeface="Cambria"/>
              </a:rPr>
              <a:t>Website Update</a:t>
            </a:r>
            <a:endParaRPr lang="en-US"/>
          </a:p>
        </p:txBody>
      </p:sp>
      <p:pic>
        <p:nvPicPr>
          <p:cNvPr id="5" name="Content Placeholder 4">
            <a:extLst>
              <a:ext uri="{FF2B5EF4-FFF2-40B4-BE49-F238E27FC236}">
                <a16:creationId xmlns:a16="http://schemas.microsoft.com/office/drawing/2014/main" id="{3E2F168B-6DA2-A8ED-9F24-C1D53BDA5A7D}"/>
              </a:ext>
            </a:extLst>
          </p:cNvPr>
          <p:cNvPicPr>
            <a:picLocks noGrp="1" noChangeAspect="1"/>
          </p:cNvPicPr>
          <p:nvPr>
            <p:ph idx="1"/>
          </p:nvPr>
        </p:nvPicPr>
        <p:blipFill>
          <a:blip r:embed="rId2"/>
          <a:stretch>
            <a:fillRect/>
          </a:stretch>
        </p:blipFill>
        <p:spPr>
          <a:xfrm>
            <a:off x="5408722" y="280543"/>
            <a:ext cx="2584056" cy="1142849"/>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4" name="Slide Number Placeholder 3">
            <a:extLst>
              <a:ext uri="{FF2B5EF4-FFF2-40B4-BE49-F238E27FC236}">
                <a16:creationId xmlns:a16="http://schemas.microsoft.com/office/drawing/2014/main" id="{7EB7C314-90CA-A4D0-A0E5-8B5138D89E5B}"/>
              </a:ext>
            </a:extLst>
          </p:cNvPr>
          <p:cNvSpPr>
            <a:spLocks noGrp="1"/>
          </p:cNvSpPr>
          <p:nvPr>
            <p:ph type="sldNum" sz="quarter" idx="12"/>
          </p:nvPr>
        </p:nvSpPr>
        <p:spPr/>
        <p:txBody>
          <a:bodyPr/>
          <a:lstStyle/>
          <a:p>
            <a:fld id="{38BC901B-B5E4-4A47-8F67-5F155DBF4CDE}" type="slidenum">
              <a:rPr lang="en-US" smtClean="0"/>
              <a:pPr/>
              <a:t>8</a:t>
            </a:fld>
            <a:endParaRPr lang="en-US"/>
          </a:p>
        </p:txBody>
      </p:sp>
      <p:pic>
        <p:nvPicPr>
          <p:cNvPr id="6" name="Picture 5">
            <a:extLst>
              <a:ext uri="{FF2B5EF4-FFF2-40B4-BE49-F238E27FC236}">
                <a16:creationId xmlns:a16="http://schemas.microsoft.com/office/drawing/2014/main" id="{B7E9716E-D797-420A-8EA9-3E07869BD8B0}"/>
              </a:ext>
            </a:extLst>
          </p:cNvPr>
          <p:cNvPicPr>
            <a:picLocks noChangeAspect="1"/>
          </p:cNvPicPr>
          <p:nvPr/>
        </p:nvPicPr>
        <p:blipFill>
          <a:blip r:embed="rId3"/>
          <a:stretch>
            <a:fillRect/>
          </a:stretch>
        </p:blipFill>
        <p:spPr>
          <a:xfrm>
            <a:off x="1889365" y="1721419"/>
            <a:ext cx="8096969" cy="47953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130866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a:t>MAARS Professional Development Opportunities</a:t>
            </a:r>
          </a:p>
        </p:txBody>
      </p:sp>
      <p:sp>
        <p:nvSpPr>
          <p:cNvPr id="2" name="Content Placeholder 1">
            <a:extLst>
              <a:ext uri="{FF2B5EF4-FFF2-40B4-BE49-F238E27FC236}">
                <a16:creationId xmlns:a16="http://schemas.microsoft.com/office/drawing/2014/main" id="{A55A31F9-07D3-9073-D17D-CC15C91CD131}"/>
              </a:ext>
            </a:extLst>
          </p:cNvPr>
          <p:cNvSpPr>
            <a:spLocks noGrp="1"/>
          </p:cNvSpPr>
          <p:nvPr>
            <p:ph idx="1"/>
          </p:nvPr>
        </p:nvSpPr>
        <p:spPr>
          <a:xfrm>
            <a:off x="425549" y="1901650"/>
            <a:ext cx="9175651" cy="4499150"/>
          </a:xfrm>
        </p:spPr>
        <p:txBody>
          <a:bodyPr vert="horz" lIns="91440" tIns="45720" rIns="91440" bIns="45720" rtlCol="0" anchor="t">
            <a:normAutofit/>
          </a:bodyPr>
          <a:lstStyle/>
          <a:p>
            <a:pPr marL="114300" indent="0">
              <a:buNone/>
            </a:pPr>
            <a:r>
              <a:rPr lang="en-US" b="1" u="sng">
                <a:ea typeface="Calibri"/>
                <a:cs typeface="Calibri"/>
              </a:rPr>
              <a:t>Look for announcements, dates, and sign ups in our MAARS Weekly Digest </a:t>
            </a:r>
            <a:endParaRPr lang="en-US" b="1" u="sng"/>
          </a:p>
          <a:p>
            <a:r>
              <a:rPr lang="en-US">
                <a:cs typeface="Calibri"/>
              </a:rPr>
              <a:t>New District Data Coordinator Trainings</a:t>
            </a:r>
            <a:endParaRPr lang="en-US"/>
          </a:p>
          <a:p>
            <a:pPr lvl="1">
              <a:buClr>
                <a:srgbClr val="726056"/>
              </a:buClr>
            </a:pPr>
            <a:r>
              <a:rPr lang="en-US">
                <a:cs typeface="Calibri"/>
              </a:rPr>
              <a:t>Level 0 – Video Available Now</a:t>
            </a:r>
            <a:endParaRPr lang="en-US">
              <a:ea typeface="Calibri"/>
              <a:cs typeface="Calibri"/>
            </a:endParaRPr>
          </a:p>
          <a:p>
            <a:pPr lvl="1">
              <a:buClr>
                <a:srgbClr val="726056"/>
              </a:buClr>
            </a:pPr>
            <a:r>
              <a:rPr lang="en-US">
                <a:cs typeface="Calibri"/>
              </a:rPr>
              <a:t>State Reporting Basics</a:t>
            </a:r>
            <a:endParaRPr lang="en-US">
              <a:ea typeface="Calibri"/>
              <a:cs typeface="Calibri"/>
            </a:endParaRPr>
          </a:p>
          <a:p>
            <a:pPr>
              <a:buClr>
                <a:srgbClr val="AD0101"/>
              </a:buClr>
            </a:pPr>
            <a:r>
              <a:rPr lang="en-US">
                <a:cs typeface="Calibri"/>
              </a:rPr>
              <a:t>MAARS Spotlight Series</a:t>
            </a:r>
            <a:endParaRPr lang="en-US">
              <a:ea typeface="Calibri"/>
              <a:cs typeface="Calibri"/>
            </a:endParaRPr>
          </a:p>
          <a:p>
            <a:pPr lvl="1"/>
            <a:r>
              <a:rPr lang="en-US">
                <a:cs typeface="Calibri"/>
              </a:rPr>
              <a:t>Short (approx. 1 </a:t>
            </a:r>
            <a:r>
              <a:rPr lang="en-US" err="1">
                <a:cs typeface="Calibri"/>
              </a:rPr>
              <a:t>hr</a:t>
            </a:r>
            <a:r>
              <a:rPr lang="en-US">
                <a:cs typeface="Calibri"/>
              </a:rPr>
              <a:t>), focused trainings that providing a deep dive into one or two topics</a:t>
            </a:r>
            <a:endParaRPr lang="en-US">
              <a:ea typeface="Calibri"/>
              <a:cs typeface="Calibri"/>
            </a:endParaRPr>
          </a:p>
          <a:p>
            <a:pPr>
              <a:buClr>
                <a:srgbClr val="AD0101"/>
              </a:buClr>
            </a:pPr>
            <a:r>
              <a:rPr lang="en-US" err="1">
                <a:ea typeface="Calibri"/>
                <a:cs typeface="Calibri"/>
              </a:rPr>
              <a:t>eDoctrina</a:t>
            </a:r>
            <a:r>
              <a:rPr lang="en-US">
                <a:ea typeface="Calibri"/>
                <a:cs typeface="Calibri"/>
              </a:rPr>
              <a:t> Imports and Reports – 1:1 with Ryan</a:t>
            </a:r>
          </a:p>
          <a:p>
            <a:pPr>
              <a:buClr>
                <a:srgbClr val="AD0101"/>
              </a:buClr>
            </a:pPr>
            <a:r>
              <a:rPr lang="en-US">
                <a:cs typeface="Calibri"/>
              </a:rPr>
              <a:t>Lorena's PD will be listed on MAARS homepage!</a:t>
            </a:r>
            <a:endParaRPr lang="en-US">
              <a:ea typeface="Calibri"/>
              <a:cs typeface="Calibri"/>
            </a:endParaRPr>
          </a:p>
          <a:p>
            <a:pPr lvl="1">
              <a:buClr>
                <a:srgbClr val="726056"/>
              </a:buClr>
            </a:pPr>
            <a:r>
              <a:rPr lang="en-US">
                <a:cs typeface="Calibri"/>
              </a:rPr>
              <a:t>Data Warehouse, Assessment Best Practice</a:t>
            </a:r>
            <a:endParaRPr lang="en-US">
              <a:ea typeface="Calibri"/>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80</a:t>
            </a:fld>
            <a:endParaRPr lang="en-US"/>
          </a:p>
        </p:txBody>
      </p:sp>
    </p:spTree>
    <p:extLst>
      <p:ext uri="{BB962C8B-B14F-4D97-AF65-F5344CB8AC3E}">
        <p14:creationId xmlns:p14="http://schemas.microsoft.com/office/powerpoint/2010/main" val="2484692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22F7-54E4-86C4-4E16-B16D6B6CCF3F}"/>
              </a:ext>
            </a:extLst>
          </p:cNvPr>
          <p:cNvSpPr>
            <a:spLocks noGrp="1"/>
          </p:cNvSpPr>
          <p:nvPr>
            <p:ph type="title"/>
          </p:nvPr>
        </p:nvSpPr>
        <p:spPr/>
        <p:txBody>
          <a:bodyPr/>
          <a:lstStyle/>
          <a:p>
            <a:r>
              <a:rPr lang="en-US">
                <a:ea typeface="Cambria"/>
              </a:rPr>
              <a:t>See some of you soon!</a:t>
            </a:r>
            <a:endParaRPr lang="en-US"/>
          </a:p>
        </p:txBody>
      </p:sp>
      <p:pic>
        <p:nvPicPr>
          <p:cNvPr id="5" name="Content Placeholder 4">
            <a:extLst>
              <a:ext uri="{FF2B5EF4-FFF2-40B4-BE49-F238E27FC236}">
                <a16:creationId xmlns:a16="http://schemas.microsoft.com/office/drawing/2014/main" id="{338444E2-750C-7587-328B-F726F89B547C}"/>
              </a:ext>
            </a:extLst>
          </p:cNvPr>
          <p:cNvPicPr>
            <a:picLocks noGrp="1" noChangeAspect="1"/>
          </p:cNvPicPr>
          <p:nvPr>
            <p:ph idx="1"/>
          </p:nvPr>
        </p:nvPicPr>
        <p:blipFill>
          <a:blip r:embed="rId2"/>
          <a:stretch>
            <a:fillRect/>
          </a:stretch>
        </p:blipFill>
        <p:spPr>
          <a:xfrm>
            <a:off x="1776982" y="1295041"/>
            <a:ext cx="7393915" cy="5065861"/>
          </a:xfrm>
        </p:spPr>
      </p:pic>
      <p:sp>
        <p:nvSpPr>
          <p:cNvPr id="4" name="Slide Number Placeholder 3">
            <a:extLst>
              <a:ext uri="{FF2B5EF4-FFF2-40B4-BE49-F238E27FC236}">
                <a16:creationId xmlns:a16="http://schemas.microsoft.com/office/drawing/2014/main" id="{2B1AFFA3-5BBC-FE88-AFA6-8DC1CE7FEA53}"/>
              </a:ext>
            </a:extLst>
          </p:cNvPr>
          <p:cNvSpPr>
            <a:spLocks noGrp="1"/>
          </p:cNvSpPr>
          <p:nvPr>
            <p:ph type="sldNum" sz="quarter" idx="12"/>
          </p:nvPr>
        </p:nvSpPr>
        <p:spPr/>
        <p:txBody>
          <a:bodyPr/>
          <a:lstStyle/>
          <a:p>
            <a:fld id="{38BC901B-B5E4-4A47-8F67-5F155DBF4CDE}" type="slidenum">
              <a:rPr lang="en-US" smtClean="0"/>
              <a:pPr/>
              <a:t>81</a:t>
            </a:fld>
            <a:endParaRPr lang="en-US"/>
          </a:p>
        </p:txBody>
      </p:sp>
    </p:spTree>
    <p:extLst>
      <p:ext uri="{BB962C8B-B14F-4D97-AF65-F5344CB8AC3E}">
        <p14:creationId xmlns:p14="http://schemas.microsoft.com/office/powerpoint/2010/main" val="35748831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815" y="395377"/>
            <a:ext cx="10340196" cy="3657600"/>
          </a:xfrm>
        </p:spPr>
        <p:txBody>
          <a:bodyPr anchor="t">
            <a:normAutofit/>
          </a:bodyPr>
          <a:lstStyle/>
          <a:p>
            <a:r>
              <a:rPr lang="en-US"/>
              <a:t>Next Meetings:  All on Zoom</a:t>
            </a:r>
            <a:br>
              <a:rPr lang="en-US"/>
            </a:br>
            <a:endParaRPr lang="en-US" sz="22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986" y="5202381"/>
            <a:ext cx="3200400" cy="1572260"/>
          </a:xfrm>
          <a:prstGeom prst="rect">
            <a:avLst/>
          </a:prstGeom>
        </p:spPr>
      </p:pic>
      <p:sp>
        <p:nvSpPr>
          <p:cNvPr id="5" name="Rectangle: Rounded Corners 4">
            <a:extLst>
              <a:ext uri="{FF2B5EF4-FFF2-40B4-BE49-F238E27FC236}">
                <a16:creationId xmlns:a16="http://schemas.microsoft.com/office/drawing/2014/main" id="{809D4C49-D7C7-21D7-9206-81FE25FA3BFE}"/>
              </a:ext>
            </a:extLst>
          </p:cNvPr>
          <p:cNvSpPr/>
          <p:nvPr/>
        </p:nvSpPr>
        <p:spPr>
          <a:xfrm>
            <a:off x="398318" y="2433204"/>
            <a:ext cx="2926772" cy="2493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December 3rd</a:t>
            </a:r>
          </a:p>
          <a:p>
            <a:pPr algn="ctr"/>
            <a:r>
              <a:rPr lang="en-US">
                <a:cs typeface="Calibri"/>
              </a:rPr>
              <a:t>10-11:30</a:t>
            </a:r>
            <a:endParaRPr lang="en-US">
              <a:ea typeface="Calibri"/>
              <a:cs typeface="Calibri"/>
            </a:endParaRPr>
          </a:p>
        </p:txBody>
      </p:sp>
      <p:sp>
        <p:nvSpPr>
          <p:cNvPr id="6" name="Rectangle: Rounded Corners 5">
            <a:extLst>
              <a:ext uri="{FF2B5EF4-FFF2-40B4-BE49-F238E27FC236}">
                <a16:creationId xmlns:a16="http://schemas.microsoft.com/office/drawing/2014/main" id="{3A69567D-8AC6-E80B-C71E-3ACFEEE0F861}"/>
              </a:ext>
            </a:extLst>
          </p:cNvPr>
          <p:cNvSpPr/>
          <p:nvPr/>
        </p:nvSpPr>
        <p:spPr>
          <a:xfrm>
            <a:off x="3688772" y="2433203"/>
            <a:ext cx="2926772" cy="2493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March 4th</a:t>
            </a:r>
          </a:p>
          <a:p>
            <a:pPr algn="ctr"/>
            <a:r>
              <a:rPr lang="en-US">
                <a:cs typeface="Calibri"/>
              </a:rPr>
              <a:t>10-11:30</a:t>
            </a:r>
          </a:p>
        </p:txBody>
      </p:sp>
      <p:sp>
        <p:nvSpPr>
          <p:cNvPr id="7" name="Rectangle: Rounded Corners 6">
            <a:extLst>
              <a:ext uri="{FF2B5EF4-FFF2-40B4-BE49-F238E27FC236}">
                <a16:creationId xmlns:a16="http://schemas.microsoft.com/office/drawing/2014/main" id="{D19C6764-81ED-47F7-3FFE-2C698B9866F4}"/>
              </a:ext>
            </a:extLst>
          </p:cNvPr>
          <p:cNvSpPr/>
          <p:nvPr/>
        </p:nvSpPr>
        <p:spPr>
          <a:xfrm>
            <a:off x="6979227" y="2433203"/>
            <a:ext cx="2926772" cy="2493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May 6th </a:t>
            </a:r>
          </a:p>
          <a:p>
            <a:pPr algn="ctr"/>
            <a:r>
              <a:rPr lang="en-US">
                <a:cs typeface="Calibri"/>
              </a:rPr>
              <a:t>10-11:30</a:t>
            </a:r>
          </a:p>
        </p:txBody>
      </p:sp>
      <p:sp>
        <p:nvSpPr>
          <p:cNvPr id="9" name="Subtitle 8">
            <a:extLst>
              <a:ext uri="{FF2B5EF4-FFF2-40B4-BE49-F238E27FC236}">
                <a16:creationId xmlns:a16="http://schemas.microsoft.com/office/drawing/2014/main" id="{7632135C-CEF1-2C2D-CA8D-628210E5BDF9}"/>
              </a:ext>
            </a:extLst>
          </p:cNvPr>
          <p:cNvSpPr>
            <a:spLocks noGrp="1"/>
          </p:cNvSpPr>
          <p:nvPr>
            <p:ph type="subTitle" idx="1"/>
          </p:nvPr>
        </p:nvSpPr>
        <p:spPr>
          <a:xfrm>
            <a:off x="797339" y="5040140"/>
            <a:ext cx="5940020" cy="529937"/>
          </a:xfrm>
        </p:spPr>
        <p:txBody>
          <a:bodyPr vert="horz" lIns="91440" tIns="45720" rIns="91440" bIns="45720" rtlCol="0" anchor="t">
            <a:noAutofit/>
          </a:bodyPr>
          <a:lstStyle/>
          <a:p>
            <a:r>
              <a:rPr lang="en-US" sz="2800" b="1">
                <a:solidFill>
                  <a:srgbClr val="00B0F0"/>
                </a:solidFill>
                <a:cs typeface="Calibri"/>
                <a:hlinkClick r:id="rId4">
                  <a:extLst>
                    <a:ext uri="{A12FA001-AC4F-418D-AE19-62706E023703}">
                      <ahyp:hlinkClr xmlns:ahyp="http://schemas.microsoft.com/office/drawing/2018/hyperlinkcolor" val="tx"/>
                    </a:ext>
                  </a:extLst>
                </a:hlinkClick>
              </a:rPr>
              <a:t>One Registration Link for all meetings.</a:t>
            </a:r>
            <a:endParaRPr lang="en-US" sz="2800" b="1">
              <a:solidFill>
                <a:srgbClr val="00B0F0"/>
              </a:solidFill>
              <a:ea typeface="Calibri"/>
              <a:cs typeface="Calibri"/>
            </a:endParaRPr>
          </a:p>
          <a:p>
            <a:r>
              <a:rPr lang="en-US" sz="2800" b="1">
                <a:solidFill>
                  <a:schemeClr val="tx1"/>
                </a:solidFill>
                <a:ea typeface="Calibri"/>
                <a:cs typeface="Calibri"/>
              </a:rPr>
              <a:t>Ryan will push out an email an hour beforehand to resend your unique zoom link to your email.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9D4D-DA73-B101-4829-8AB7F4482F75}"/>
              </a:ext>
            </a:extLst>
          </p:cNvPr>
          <p:cNvSpPr>
            <a:spLocks noGrp="1"/>
          </p:cNvSpPr>
          <p:nvPr>
            <p:ph type="title"/>
          </p:nvPr>
        </p:nvSpPr>
        <p:spPr/>
        <p:txBody>
          <a:bodyPr/>
          <a:lstStyle/>
          <a:p>
            <a:r>
              <a:rPr lang="en-US">
                <a:ea typeface="Cambria"/>
              </a:rPr>
              <a:t>Meeting Handouts and Recording</a:t>
            </a:r>
            <a:endParaRPr lang="en-US"/>
          </a:p>
        </p:txBody>
      </p:sp>
      <p:sp>
        <p:nvSpPr>
          <p:cNvPr id="3" name="Content Placeholder 2">
            <a:extLst>
              <a:ext uri="{FF2B5EF4-FFF2-40B4-BE49-F238E27FC236}">
                <a16:creationId xmlns:a16="http://schemas.microsoft.com/office/drawing/2014/main" id="{39019C15-A41C-2669-3B1F-44F705DD6C61}"/>
              </a:ext>
            </a:extLst>
          </p:cNvPr>
          <p:cNvSpPr>
            <a:spLocks noGrp="1"/>
          </p:cNvSpPr>
          <p:nvPr>
            <p:ph idx="1"/>
          </p:nvPr>
        </p:nvSpPr>
        <p:spPr/>
        <p:txBody>
          <a:bodyPr vert="horz" lIns="91440" tIns="45720" rIns="91440" bIns="45720" rtlCol="0" anchor="t">
            <a:normAutofit/>
          </a:bodyPr>
          <a:lstStyle/>
          <a:p>
            <a:r>
              <a:rPr lang="en-US">
                <a:ea typeface="Calibri"/>
                <a:cs typeface="Calibri"/>
              </a:rPr>
              <a:t>Link</a:t>
            </a:r>
          </a:p>
          <a:p>
            <a:pPr marL="11430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8D437AB7-3162-87DC-1554-E1EF6337347E}"/>
              </a:ext>
            </a:extLst>
          </p:cNvPr>
          <p:cNvSpPr>
            <a:spLocks noGrp="1"/>
          </p:cNvSpPr>
          <p:nvPr>
            <p:ph type="sldNum" sz="quarter" idx="12"/>
          </p:nvPr>
        </p:nvSpPr>
        <p:spPr/>
        <p:txBody>
          <a:bodyPr/>
          <a:lstStyle/>
          <a:p>
            <a:fld id="{38BC901B-B5E4-4A47-8F67-5F155DBF4CDE}" type="slidenum">
              <a:rPr lang="en-US" smtClean="0"/>
              <a:pPr/>
              <a:t>9</a:t>
            </a:fld>
            <a:endParaRPr lang="en-US"/>
          </a:p>
        </p:txBody>
      </p:sp>
      <p:pic>
        <p:nvPicPr>
          <p:cNvPr id="5" name="Picture 4" descr="A screenshot of a computer&#10;&#10;Description automatically generated">
            <a:extLst>
              <a:ext uri="{FF2B5EF4-FFF2-40B4-BE49-F238E27FC236}">
                <a16:creationId xmlns:a16="http://schemas.microsoft.com/office/drawing/2014/main" id="{47E69A25-A7F0-4669-2BAD-281396CA1F46}"/>
              </a:ext>
            </a:extLst>
          </p:cNvPr>
          <p:cNvPicPr>
            <a:picLocks noChangeAspect="1"/>
          </p:cNvPicPr>
          <p:nvPr/>
        </p:nvPicPr>
        <p:blipFill>
          <a:blip r:embed="rId2"/>
          <a:stretch>
            <a:fillRect/>
          </a:stretch>
        </p:blipFill>
        <p:spPr>
          <a:xfrm>
            <a:off x="2443162" y="2036763"/>
            <a:ext cx="7305675" cy="3800475"/>
          </a:xfrm>
          <a:prstGeom prst="rect">
            <a:avLst/>
          </a:prstGeom>
        </p:spPr>
      </p:pic>
      <p:sp>
        <p:nvSpPr>
          <p:cNvPr id="6" name="Rectangle 5">
            <a:extLst>
              <a:ext uri="{FF2B5EF4-FFF2-40B4-BE49-F238E27FC236}">
                <a16:creationId xmlns:a16="http://schemas.microsoft.com/office/drawing/2014/main" id="{06F3003B-5A26-A552-6EEF-891C54499622}"/>
              </a:ext>
            </a:extLst>
          </p:cNvPr>
          <p:cNvSpPr/>
          <p:nvPr/>
        </p:nvSpPr>
        <p:spPr>
          <a:xfrm>
            <a:off x="2800054" y="5389646"/>
            <a:ext cx="2547210" cy="2662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2024-10-01 Meeting</a:t>
            </a:r>
            <a:endParaRPr lang="en-US"/>
          </a:p>
        </p:txBody>
      </p:sp>
      <p:sp>
        <p:nvSpPr>
          <p:cNvPr id="7" name="Arrow: Right 6">
            <a:extLst>
              <a:ext uri="{FF2B5EF4-FFF2-40B4-BE49-F238E27FC236}">
                <a16:creationId xmlns:a16="http://schemas.microsoft.com/office/drawing/2014/main" id="{E5855EBD-186B-03CB-0F4E-160C9E7C4AB4}"/>
              </a:ext>
            </a:extLst>
          </p:cNvPr>
          <p:cNvSpPr/>
          <p:nvPr/>
        </p:nvSpPr>
        <p:spPr>
          <a:xfrm>
            <a:off x="1168400" y="5171440"/>
            <a:ext cx="1442720" cy="701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5963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4CE110B626344AA8B99F57BC64AFD1" ma:contentTypeVersion="15" ma:contentTypeDescription="Create a new document." ma:contentTypeScope="" ma:versionID="deed36d06b51f9431ecdb9fb6f513329">
  <xsd:schema xmlns:xsd="http://www.w3.org/2001/XMLSchema" xmlns:xs="http://www.w3.org/2001/XMLSchema" xmlns:p="http://schemas.microsoft.com/office/2006/metadata/properties" xmlns:ns1="http://schemas.microsoft.com/sharepoint/v3" xmlns:ns2="73e2f88b-8a0c-4c1f-b034-f3b279ef73c6" xmlns:ns3="c76fce9f-8cc8-422f-9c1d-a2e796252bc7" targetNamespace="http://schemas.microsoft.com/office/2006/metadata/properties" ma:root="true" ma:fieldsID="5dafc0095ddc0827968e57655f90f259" ns1:_="" ns2:_="" ns3:_="">
    <xsd:import namespace="http://schemas.microsoft.com/sharepoint/v3"/>
    <xsd:import namespace="73e2f88b-8a0c-4c1f-b034-f3b279ef73c6"/>
    <xsd:import namespace="c76fce9f-8cc8-422f-9c1d-a2e796252bc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e2f88b-8a0c-4c1f-b034-f3b279ef73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6fce9f-8cc8-422f-9c1d-a2e796252bc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68C64D3-F2D2-4220-ABDC-57938C86B212}">
  <ds:schemaRefs>
    <ds:schemaRef ds:uri="73e2f88b-8a0c-4c1f-b034-f3b279ef73c6"/>
    <ds:schemaRef ds:uri="c76fce9f-8cc8-422f-9c1d-a2e796252b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DFCC342-B315-4AB8-9C3D-7F226047560F}">
  <ds:schemaRefs>
    <ds:schemaRef ds:uri="http://schemas.microsoft.com/sharepoint/v3/contenttype/forms"/>
  </ds:schemaRefs>
</ds:datastoreItem>
</file>

<file path=customXml/itemProps3.xml><?xml version="1.0" encoding="utf-8"?>
<ds:datastoreItem xmlns:ds="http://schemas.openxmlformats.org/officeDocument/2006/customXml" ds:itemID="{A717D10D-1216-4931-A579-CAC3529FDF3F}">
  <ds:schemaRefs>
    <ds:schemaRef ds:uri="73e2f88b-8a0c-4c1f-b034-f3b279ef73c6"/>
    <ds:schemaRef ds:uri="c76fce9f-8cc8-422f-9c1d-a2e796252b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Adjacency</Template>
  <Application>Microsoft Office PowerPoint</Application>
  <PresentationFormat>Widescreen</PresentationFormat>
  <Slides>82</Slides>
  <Notes>60</Notes>
  <HiddenSlides>0</HiddenSlide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Adjacency</vt:lpstr>
      <vt:lpstr>PowerPoint Presentation</vt:lpstr>
      <vt:lpstr>Agenda</vt:lpstr>
      <vt:lpstr>MAARS Team Introductions</vt:lpstr>
      <vt:lpstr>Jill Slavny</vt:lpstr>
      <vt:lpstr>MAARS Team Members - Shoutouts</vt:lpstr>
      <vt:lpstr>We want to know you!</vt:lpstr>
      <vt:lpstr>MAARS' Mork &amp; Mindy Mingling </vt:lpstr>
      <vt:lpstr>Website Update</vt:lpstr>
      <vt:lpstr>Meeting Handouts and Recording</vt:lpstr>
      <vt:lpstr>State Reporting</vt:lpstr>
      <vt:lpstr>Reporting Data Monthly  (Districts, BOCES, Charters, and Non-Public Schools)</vt:lpstr>
      <vt:lpstr>2023-2024 Staff Evaluation  (Districts &amp; BOCES only) </vt:lpstr>
      <vt:lpstr>2024-2025 New Codes for Staff Reporting (Districts, BOCES, and Charters)</vt:lpstr>
      <vt:lpstr>2024-2025 New Codes for Staff Reporting (Districts, BOCES, and Charters)</vt:lpstr>
      <vt:lpstr>2024-2025 Staff BEDS Day Reporting (Districts, BOCES, and Charters)</vt:lpstr>
      <vt:lpstr>Questions?</vt:lpstr>
      <vt:lpstr>2024-2025 Student SIRS Changes</vt:lpstr>
      <vt:lpstr>Behavior Interventions Data</vt:lpstr>
      <vt:lpstr>PowerPoint Presentation</vt:lpstr>
      <vt:lpstr>PowerPoint Presentation</vt:lpstr>
      <vt:lpstr>PowerPoint Presentation</vt:lpstr>
      <vt:lpstr>PowerPoint Presentation</vt:lpstr>
      <vt:lpstr>Questions?</vt:lpstr>
      <vt:lpstr>August Graduates (Districts, BOCES, Charters, and Non-Public Schools)</vt:lpstr>
      <vt:lpstr>IMF BEDS Data (Districts, BOCES, Charters, and Non-Public Schools)</vt:lpstr>
      <vt:lpstr>Student BEDS Data (Districts, BOCES, &amp; Charter Schools)</vt:lpstr>
      <vt:lpstr>Student Digital Resources Survey (Districts, BOCES, &amp; Charter Schools)</vt:lpstr>
      <vt:lpstr>Preliminary CIA/SCEE (Districts, BOCES, &amp; Charter Schools)</vt:lpstr>
      <vt:lpstr>Program Service Data</vt:lpstr>
      <vt:lpstr>Program Service Data</vt:lpstr>
      <vt:lpstr>Local Student ID</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Pupils with Disabilities Reporting</vt:lpstr>
      <vt:lpstr>PowerPoint Presentation</vt:lpstr>
      <vt:lpstr>PowerPoint Presentation</vt:lpstr>
      <vt:lpstr>PowerPoint Presentation</vt:lpstr>
      <vt:lpstr>PowerPoint Presentation</vt:lpstr>
      <vt:lpstr>PowerPoint Presentation</vt:lpstr>
      <vt:lpstr>PD Reporting: Enrollment Reminders</vt:lpstr>
      <vt:lpstr>PowerPoint Presentation</vt:lpstr>
      <vt:lpstr>PD Reporting: MAARS Contacts for Data Reporting</vt:lpstr>
      <vt:lpstr>Level 1</vt:lpstr>
      <vt:lpstr>PowerPoint Presentation</vt:lpstr>
      <vt:lpstr>Lorena is happy to provide:</vt:lpstr>
      <vt:lpstr>SED Testing Updates</vt:lpstr>
      <vt:lpstr>SEDREF – Keep Up-to-date</vt:lpstr>
      <vt:lpstr> Best Practice reminders from NYSED *** Updating SEDREF *** </vt:lpstr>
      <vt:lpstr>CBT Required grade levels for 2024-2025</vt:lpstr>
      <vt:lpstr>CBT Support Articles Updated</vt:lpstr>
      <vt:lpstr>3-8 Assessments – ELA, Math &amp; Science Ordering Memo</vt:lpstr>
      <vt:lpstr> CBT dates to keep in mind</vt:lpstr>
      <vt:lpstr>Tech Readiness 2024-2025</vt:lpstr>
      <vt:lpstr>          Accessing Questar Secure Browser          Practice Tests AND Question Sampler</vt:lpstr>
      <vt:lpstr>CBT Simulation</vt:lpstr>
      <vt:lpstr>CBT: Nextera Student Move Requests </vt:lpstr>
      <vt:lpstr>Paper Answer Sheets (ELA, Math, Science) </vt:lpstr>
      <vt:lpstr>Paper Answer Sheets vs CBT</vt:lpstr>
      <vt:lpstr>Math &amp; Science Alt. Languages PBT &amp; CBT</vt:lpstr>
      <vt:lpstr>Nextera Admin  – Local ID Number</vt:lpstr>
      <vt:lpstr>Scoring Materials ELA, Math and  Science (CBT &amp; PBT)</vt:lpstr>
      <vt:lpstr>NYSED Regional CBT Training 2024-25</vt:lpstr>
      <vt:lpstr>      3-8 Testing - Questions</vt:lpstr>
      <vt:lpstr>Regents, NYSITELL, and Digital Resources Survey</vt:lpstr>
      <vt:lpstr>Regents </vt:lpstr>
      <vt:lpstr>NYSITELL</vt:lpstr>
      <vt:lpstr>Digital Resource Survey</vt:lpstr>
      <vt:lpstr>MAARS Professional Development Opportunities</vt:lpstr>
      <vt:lpstr>MAARS Professional Development Opportunities</vt:lpstr>
      <vt:lpstr>See some of you soon!</vt:lpstr>
      <vt:lpstr>Next Meetings:  All on Zoom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Nobile</dc:creator>
  <cp:revision>1</cp:revision>
  <cp:lastPrinted>2022-10-03T20:20:52Z</cp:lastPrinted>
  <dcterms:created xsi:type="dcterms:W3CDTF">2015-04-09T18:26:54Z</dcterms:created>
  <dcterms:modified xsi:type="dcterms:W3CDTF">2024-10-01T12:34:19Z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0x0101003C4CE110B626344AA8B99F57BC64AFD1</vt:lpwstr>
  </property>
  <property fmtid="{D5CDD505-2E9C-101B-9397-08002B2CF9AE}" pid="3" name="Order">
    <vt:r8>5237200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ies>
</file>